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66857cfea649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de9cddfcd64870"/>
  </p:sldMasterIdLst>
  <p:sldIdLst>
    <p:sldId xmlns:r="http://schemas.openxmlformats.org/officeDocument/2006/relationships" id="256" r:id="Rf5f0f0eda1c64990"/>
    <p:sldId xmlns:r="http://schemas.openxmlformats.org/officeDocument/2006/relationships" id="257" r:id="R292ee9c6d6274fa5"/>
    <p:sldId xmlns:r="http://schemas.openxmlformats.org/officeDocument/2006/relationships" id="258" r:id="Rf4d9c4686e604b6e"/>
    <p:sldId xmlns:r="http://schemas.openxmlformats.org/officeDocument/2006/relationships" id="259" r:id="Re89ef09e37984d6b"/>
    <p:sldId xmlns:r="http://schemas.openxmlformats.org/officeDocument/2006/relationships" id="260" r:id="Rd281e88c4f5646ed"/>
    <p:sldId xmlns:r="http://schemas.openxmlformats.org/officeDocument/2006/relationships" id="261" r:id="Rc060fbdffe454273"/>
    <p:sldId xmlns:r="http://schemas.openxmlformats.org/officeDocument/2006/relationships" id="262" r:id="R23168f6f89ea4b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de9cddfcd64870" /><Relationship Type="http://schemas.openxmlformats.org/officeDocument/2006/relationships/slide" Target="/ppt/slides/slide1.xml" Id="Rf5f0f0eda1c64990" /><Relationship Type="http://schemas.openxmlformats.org/officeDocument/2006/relationships/slide" Target="/ppt/slides/slide2.xml" Id="R292ee9c6d6274fa5" /><Relationship Type="http://schemas.openxmlformats.org/officeDocument/2006/relationships/slide" Target="/ppt/slides/slide3.xml" Id="Rf4d9c4686e604b6e" /><Relationship Type="http://schemas.openxmlformats.org/officeDocument/2006/relationships/slide" Target="/ppt/slides/slide4.xml" Id="Re89ef09e37984d6b" /><Relationship Type="http://schemas.openxmlformats.org/officeDocument/2006/relationships/slide" Target="/ppt/slides/slide5.xml" Id="Rd281e88c4f5646ed" /><Relationship Type="http://schemas.openxmlformats.org/officeDocument/2006/relationships/slide" Target="/ppt/slides/slide6.xml" Id="Rc060fbdffe454273" /><Relationship Type="http://schemas.openxmlformats.org/officeDocument/2006/relationships/slide" Target="/ppt/slides/slide7.xml" Id="R23168f6f89ea4b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6c628d95c041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9f1662a174cae" /><Relationship Type="http://schemas.openxmlformats.org/officeDocument/2006/relationships/theme" Target="/ppt/slideMasters/theme/theme1.xml" Id="Rc26b8c37464849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e9f1662a174c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73179405947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03fd7d00b47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50440530d4b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faadd83884e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6b4c82de540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ad3f905b34e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e9c3197f64a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1-SNEKKER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1-SNEKKER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2026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609 851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621 031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ELLINGSUND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1-SNEKKER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911 851 679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1-SNEKKER AS</a:t>
            </a:r>
          </a:p>
        </p:txBody>
      </p:sp>
    </p:spTree>
  </p:cSld>
  <p:clrMapOvr>
    <a:masterClrMapping xmlns:a="http://schemas.openxmlformats.org/drawingml/2006/main"/>
  </p:clrMapOvr>
</p:sld>
</file>