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13fc0c8d7542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44e19ef1ea4171"/>
  </p:sldMasterIdLst>
  <p:sldIdLst>
    <p:sldId xmlns:r="http://schemas.openxmlformats.org/officeDocument/2006/relationships" id="256" r:id="Rdcd49c370350401a"/>
    <p:sldId xmlns:r="http://schemas.openxmlformats.org/officeDocument/2006/relationships" id="257" r:id="Rc2132d750f834650"/>
    <p:sldId xmlns:r="http://schemas.openxmlformats.org/officeDocument/2006/relationships" id="258" r:id="Raf6b8449d016466a"/>
    <p:sldId xmlns:r="http://schemas.openxmlformats.org/officeDocument/2006/relationships" id="259" r:id="R75773eafce114acb"/>
    <p:sldId xmlns:r="http://schemas.openxmlformats.org/officeDocument/2006/relationships" id="260" r:id="R17321d7286e44793"/>
    <p:sldId xmlns:r="http://schemas.openxmlformats.org/officeDocument/2006/relationships" id="261" r:id="R85b0d1d0b497499d"/>
    <p:sldId xmlns:r="http://schemas.openxmlformats.org/officeDocument/2006/relationships" id="262" r:id="R058b42cb5aee46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44e19ef1ea4171" /><Relationship Type="http://schemas.openxmlformats.org/officeDocument/2006/relationships/slide" Target="/ppt/slides/slide1.xml" Id="Rdcd49c370350401a" /><Relationship Type="http://schemas.openxmlformats.org/officeDocument/2006/relationships/slide" Target="/ppt/slides/slide2.xml" Id="Rc2132d750f834650" /><Relationship Type="http://schemas.openxmlformats.org/officeDocument/2006/relationships/slide" Target="/ppt/slides/slide3.xml" Id="Raf6b8449d016466a" /><Relationship Type="http://schemas.openxmlformats.org/officeDocument/2006/relationships/slide" Target="/ppt/slides/slide4.xml" Id="R75773eafce114acb" /><Relationship Type="http://schemas.openxmlformats.org/officeDocument/2006/relationships/slide" Target="/ppt/slides/slide5.xml" Id="R17321d7286e44793" /><Relationship Type="http://schemas.openxmlformats.org/officeDocument/2006/relationships/slide" Target="/ppt/slides/slide6.xml" Id="R85b0d1d0b497499d" /><Relationship Type="http://schemas.openxmlformats.org/officeDocument/2006/relationships/slide" Target="/ppt/slides/slide7.xml" Id="R058b42cb5aee46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a0a3d9278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c971716fb4541" /><Relationship Type="http://schemas.openxmlformats.org/officeDocument/2006/relationships/theme" Target="/ppt/slideMasters/theme/theme1.xml" Id="Re1df92149df848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7c971716fb45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4ca7da10447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c50efb78848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7241392e44f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f0d54aa4e4e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2e35510ff48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bcb44f80447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db6ed3edf40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RENDALEN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RENDALEN GRAVESERVICE AS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6 407 441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450 140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6 447 172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8 856 277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 AASHEIM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KRISTIAN AASHEIM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Engerdalsveien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2485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911 841 487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GRAVESERVICE AS</a:t>
            </a:r>
          </a:p>
        </p:txBody>
      </p:sp>
    </p:spTree>
  </p:cSld>
  <p:clrMapOvr>
    <a:masterClrMapping xmlns:a="http://schemas.openxmlformats.org/drawingml/2006/main"/>
  </p:clrMapOvr>
</p:sld>
</file>