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e2cfad0fc043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7e3de29414d55"/>
  </p:sldMasterIdLst>
  <p:sldIdLst>
    <p:sldId xmlns:r="http://schemas.openxmlformats.org/officeDocument/2006/relationships" id="256" r:id="Rc48d81d16f654d47"/>
    <p:sldId xmlns:r="http://schemas.openxmlformats.org/officeDocument/2006/relationships" id="257" r:id="R74d3cd5847d14da3"/>
    <p:sldId xmlns:r="http://schemas.openxmlformats.org/officeDocument/2006/relationships" id="258" r:id="R75f32ec8795b4019"/>
    <p:sldId xmlns:r="http://schemas.openxmlformats.org/officeDocument/2006/relationships" id="259" r:id="Rfc18919c35654fdf"/>
    <p:sldId xmlns:r="http://schemas.openxmlformats.org/officeDocument/2006/relationships" id="260" r:id="Rdb0503f260e442ab"/>
    <p:sldId xmlns:r="http://schemas.openxmlformats.org/officeDocument/2006/relationships" id="261" r:id="R63ea1cdad33f4529"/>
    <p:sldId xmlns:r="http://schemas.openxmlformats.org/officeDocument/2006/relationships" id="262" r:id="Rfbfd102c1fb8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7e3de29414d55" /><Relationship Type="http://schemas.openxmlformats.org/officeDocument/2006/relationships/slide" Target="/ppt/slides/slide1.xml" Id="Rc48d81d16f654d47" /><Relationship Type="http://schemas.openxmlformats.org/officeDocument/2006/relationships/slide" Target="/ppt/slides/slide2.xml" Id="R74d3cd5847d14da3" /><Relationship Type="http://schemas.openxmlformats.org/officeDocument/2006/relationships/slide" Target="/ppt/slides/slide3.xml" Id="R75f32ec8795b4019" /><Relationship Type="http://schemas.openxmlformats.org/officeDocument/2006/relationships/slide" Target="/ppt/slides/slide4.xml" Id="Rfc18919c35654fdf" /><Relationship Type="http://schemas.openxmlformats.org/officeDocument/2006/relationships/slide" Target="/ppt/slides/slide5.xml" Id="Rdb0503f260e442ab" /><Relationship Type="http://schemas.openxmlformats.org/officeDocument/2006/relationships/slide" Target="/ppt/slides/slide6.xml" Id="R63ea1cdad33f4529" /><Relationship Type="http://schemas.openxmlformats.org/officeDocument/2006/relationships/slide" Target="/ppt/slides/slide7.xml" Id="Rfbfd102c1fb8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76854cd4a45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61d57be24ccf" /><Relationship Type="http://schemas.openxmlformats.org/officeDocument/2006/relationships/theme" Target="/ppt/slideMasters/theme/theme1.xml" Id="R1f34d31714e8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561d57be24c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5193bfab247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791ae713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cd23db9e34b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e90ede0f0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7a3fb622b4c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7f5888d5942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a00b611e0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FLOWPRO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FLOWPRO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4 365 160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