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89aa16c7b144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6b7de07ade4062"/>
  </p:sldMasterIdLst>
  <p:sldIdLst>
    <p:sldId xmlns:r="http://schemas.openxmlformats.org/officeDocument/2006/relationships" id="256" r:id="R4f5b4a3b8025479d"/>
    <p:sldId xmlns:r="http://schemas.openxmlformats.org/officeDocument/2006/relationships" id="257" r:id="Rd13827063c754a85"/>
    <p:sldId xmlns:r="http://schemas.openxmlformats.org/officeDocument/2006/relationships" id="258" r:id="R354d9f824e1f44dc"/>
    <p:sldId xmlns:r="http://schemas.openxmlformats.org/officeDocument/2006/relationships" id="259" r:id="Rb8e77f28fcd64440"/>
    <p:sldId xmlns:r="http://schemas.openxmlformats.org/officeDocument/2006/relationships" id="260" r:id="R9b2c73bdb7a64d1d"/>
    <p:sldId xmlns:r="http://schemas.openxmlformats.org/officeDocument/2006/relationships" id="261" r:id="R4b52ad5ed18a4159"/>
    <p:sldId xmlns:r="http://schemas.openxmlformats.org/officeDocument/2006/relationships" id="262" r:id="R4d68cc0b944f4d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6b7de07ade4062" /><Relationship Type="http://schemas.openxmlformats.org/officeDocument/2006/relationships/slide" Target="/ppt/slides/slide1.xml" Id="R4f5b4a3b8025479d" /><Relationship Type="http://schemas.openxmlformats.org/officeDocument/2006/relationships/slide" Target="/ppt/slides/slide2.xml" Id="Rd13827063c754a85" /><Relationship Type="http://schemas.openxmlformats.org/officeDocument/2006/relationships/slide" Target="/ppt/slides/slide3.xml" Id="R354d9f824e1f44dc" /><Relationship Type="http://schemas.openxmlformats.org/officeDocument/2006/relationships/slide" Target="/ppt/slides/slide4.xml" Id="Rb8e77f28fcd64440" /><Relationship Type="http://schemas.openxmlformats.org/officeDocument/2006/relationships/slide" Target="/ppt/slides/slide5.xml" Id="R9b2c73bdb7a64d1d" /><Relationship Type="http://schemas.openxmlformats.org/officeDocument/2006/relationships/slide" Target="/ppt/slides/slide6.xml" Id="R4b52ad5ed18a4159" /><Relationship Type="http://schemas.openxmlformats.org/officeDocument/2006/relationships/slide" Target="/ppt/slides/slide7.xml" Id="R4d68cc0b944f4d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453c0ab21745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51043303c4548" /><Relationship Type="http://schemas.openxmlformats.org/officeDocument/2006/relationships/theme" Target="/ppt/slideMasters/theme/theme1.xml" Id="R3c7baacbe0f243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651043303c45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3c033183c4f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cae76c60942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79edb0c214c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ac849947248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f1c7f078448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1bb956c1341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d0d6c211d4c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SKYBOX STUDIO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SKYBOX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SKYBOX STUDIO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SKYBOX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SKYBOX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SKYBOX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SKYBOX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GOFFENG CATO ALEKSANDER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SKYBOX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911 831 333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SKYBOX STUDIO AS</a:t>
            </a:r>
          </a:p>
        </p:txBody>
      </p:sp>
    </p:spTree>
  </p:cSld>
  <p:clrMapOvr>
    <a:masterClrMapping xmlns:a="http://schemas.openxmlformats.org/drawingml/2006/main"/>
  </p:clrMapOvr>
</p:sld>
</file>