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7485e8ada945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1e76b8a7ab4ab4"/>
  </p:sldMasterIdLst>
  <p:sldIdLst>
    <p:sldId xmlns:r="http://schemas.openxmlformats.org/officeDocument/2006/relationships" id="256" r:id="R1ad87f9799b24e18"/>
    <p:sldId xmlns:r="http://schemas.openxmlformats.org/officeDocument/2006/relationships" id="257" r:id="R5381973aad2d4a15"/>
    <p:sldId xmlns:r="http://schemas.openxmlformats.org/officeDocument/2006/relationships" id="258" r:id="R467c9263e8c0427e"/>
    <p:sldId xmlns:r="http://schemas.openxmlformats.org/officeDocument/2006/relationships" id="259" r:id="Rab9a214c903a4135"/>
    <p:sldId xmlns:r="http://schemas.openxmlformats.org/officeDocument/2006/relationships" id="260" r:id="R101d07bbad8b4afc"/>
    <p:sldId xmlns:r="http://schemas.openxmlformats.org/officeDocument/2006/relationships" id="261" r:id="R0e97b4b3813f44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1e76b8a7ab4ab4" /><Relationship Type="http://schemas.openxmlformats.org/officeDocument/2006/relationships/slide" Target="/ppt/slides/slide1.xml" Id="R1ad87f9799b24e18" /><Relationship Type="http://schemas.openxmlformats.org/officeDocument/2006/relationships/slide" Target="/ppt/slides/slide2.xml" Id="R5381973aad2d4a15" /><Relationship Type="http://schemas.openxmlformats.org/officeDocument/2006/relationships/slide" Target="/ppt/slides/slide3.xml" Id="R467c9263e8c0427e" /><Relationship Type="http://schemas.openxmlformats.org/officeDocument/2006/relationships/slide" Target="/ppt/slides/slide4.xml" Id="Rab9a214c903a4135" /><Relationship Type="http://schemas.openxmlformats.org/officeDocument/2006/relationships/slide" Target="/ppt/slides/slide5.xml" Id="R101d07bbad8b4afc" /><Relationship Type="http://schemas.openxmlformats.org/officeDocument/2006/relationships/slide" Target="/ppt/slides/slide6.xml" Id="R0e97b4b3813f44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f6c3e337464f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cba6b9428348d7" /><Relationship Type="http://schemas.openxmlformats.org/officeDocument/2006/relationships/theme" Target="/ppt/slideMasters/theme/theme1.xml" Id="Rf92c7a9a80024ef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cba6b9428348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41f7c34eab40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1e9620667443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de1ff8d2774b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56ec8eaed94c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14a77cedc946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922a390e3b4b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GALATEA OFFSHORE SERVICES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GALATEA OFFSHORE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GALATEA OFFSHORE SERVICES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GALATEA OFFSHORE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GALATEA OFFSHORE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GALATEA OFFSHORE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−115 584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−115 088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1 036 323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1 036 323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GALATEA OFFSHORE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911 825 945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GALATEA OFFSHORE SERVICES AS</a:t>
            </a:r>
          </a:p>
        </p:txBody>
      </p:sp>
    </p:spTree>
  </p:cSld>
  <p:clrMapOvr>
    <a:masterClrMapping xmlns:a="http://schemas.openxmlformats.org/drawingml/2006/main"/>
  </p:clrMapOvr>
</p:sld>
</file>