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bad1de07be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0cd5618c364f16"/>
  </p:sldMasterIdLst>
  <p:sldIdLst>
    <p:sldId xmlns:r="http://schemas.openxmlformats.org/officeDocument/2006/relationships" id="256" r:id="Rfefec0684fb64406"/>
    <p:sldId xmlns:r="http://schemas.openxmlformats.org/officeDocument/2006/relationships" id="257" r:id="Raf2b80215fae4d3a"/>
    <p:sldId xmlns:r="http://schemas.openxmlformats.org/officeDocument/2006/relationships" id="258" r:id="R963132f5f19d4d12"/>
    <p:sldId xmlns:r="http://schemas.openxmlformats.org/officeDocument/2006/relationships" id="259" r:id="R75574e9ba33c44c4"/>
    <p:sldId xmlns:r="http://schemas.openxmlformats.org/officeDocument/2006/relationships" id="260" r:id="Rd0b9c818a01a4893"/>
    <p:sldId xmlns:r="http://schemas.openxmlformats.org/officeDocument/2006/relationships" id="261" r:id="R348f85c80f4f4b16"/>
    <p:sldId xmlns:r="http://schemas.openxmlformats.org/officeDocument/2006/relationships" id="262" r:id="Rce5d0b437d77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cd5618c364f16" /><Relationship Type="http://schemas.openxmlformats.org/officeDocument/2006/relationships/slide" Target="/ppt/slides/slide1.xml" Id="Rfefec0684fb64406" /><Relationship Type="http://schemas.openxmlformats.org/officeDocument/2006/relationships/slide" Target="/ppt/slides/slide2.xml" Id="Raf2b80215fae4d3a" /><Relationship Type="http://schemas.openxmlformats.org/officeDocument/2006/relationships/slide" Target="/ppt/slides/slide3.xml" Id="R963132f5f19d4d12" /><Relationship Type="http://schemas.openxmlformats.org/officeDocument/2006/relationships/slide" Target="/ppt/slides/slide4.xml" Id="R75574e9ba33c44c4" /><Relationship Type="http://schemas.openxmlformats.org/officeDocument/2006/relationships/slide" Target="/ppt/slides/slide5.xml" Id="Rd0b9c818a01a4893" /><Relationship Type="http://schemas.openxmlformats.org/officeDocument/2006/relationships/slide" Target="/ppt/slides/slide6.xml" Id="R348f85c80f4f4b16" /><Relationship Type="http://schemas.openxmlformats.org/officeDocument/2006/relationships/slide" Target="/ppt/slides/slide7.xml" Id="Rce5d0b437d77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9eb1ed92d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4454b98a34182" /><Relationship Type="http://schemas.openxmlformats.org/officeDocument/2006/relationships/theme" Target="/ppt/slideMasters/theme/theme1.xml" Id="R7520c085813747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4454b98a3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7b350d7254b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8c095a574a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ca3840ec1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95efbd8c1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b7e5fbef1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87931f5f548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b7ae77b49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B. VATN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VATN AS ble etablert [år] og holder til i Øydegard.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3 079 191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148 506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2 976 630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VATN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Svebakkvegen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6670 Øydegard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bvatn@hotmail.com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911 818 337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B. VATN AS</a:t>
            </a:r>
          </a:p>
        </p:txBody>
      </p:sp>
    </p:spTree>
  </p:cSld>
  <p:clrMapOvr>
    <a:masterClrMapping xmlns:a="http://schemas.openxmlformats.org/drawingml/2006/main"/>
  </p:clrMapOvr>
</p:sld>
</file>