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4877e2bcd42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f3c78dee74b81"/>
  </p:sldMasterIdLst>
  <p:sldIdLst>
    <p:sldId xmlns:r="http://schemas.openxmlformats.org/officeDocument/2006/relationships" id="256" r:id="R9a6a528310fd42b5"/>
    <p:sldId xmlns:r="http://schemas.openxmlformats.org/officeDocument/2006/relationships" id="257" r:id="R517590b9608d40fb"/>
    <p:sldId xmlns:r="http://schemas.openxmlformats.org/officeDocument/2006/relationships" id="258" r:id="Rded11fefd86f4f37"/>
    <p:sldId xmlns:r="http://schemas.openxmlformats.org/officeDocument/2006/relationships" id="259" r:id="R7192fb34455c46ce"/>
    <p:sldId xmlns:r="http://schemas.openxmlformats.org/officeDocument/2006/relationships" id="260" r:id="R77455a1d8d454bd5"/>
    <p:sldId xmlns:r="http://schemas.openxmlformats.org/officeDocument/2006/relationships" id="261" r:id="R945495befed0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f3c78dee74b81" /><Relationship Type="http://schemas.openxmlformats.org/officeDocument/2006/relationships/slide" Target="/ppt/slides/slide1.xml" Id="R9a6a528310fd42b5" /><Relationship Type="http://schemas.openxmlformats.org/officeDocument/2006/relationships/slide" Target="/ppt/slides/slide2.xml" Id="R517590b9608d40fb" /><Relationship Type="http://schemas.openxmlformats.org/officeDocument/2006/relationships/slide" Target="/ppt/slides/slide3.xml" Id="Rded11fefd86f4f37" /><Relationship Type="http://schemas.openxmlformats.org/officeDocument/2006/relationships/slide" Target="/ppt/slides/slide4.xml" Id="R7192fb34455c46ce" /><Relationship Type="http://schemas.openxmlformats.org/officeDocument/2006/relationships/slide" Target="/ppt/slides/slide5.xml" Id="R77455a1d8d454bd5" /><Relationship Type="http://schemas.openxmlformats.org/officeDocument/2006/relationships/slide" Target="/ppt/slides/slide6.xml" Id="R945495befed0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697ee70a8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bd0b282a433c" /><Relationship Type="http://schemas.openxmlformats.org/officeDocument/2006/relationships/theme" Target="/ppt/slideMasters/theme/theme1.xml" Id="R19a36c3b8f69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7bd0b282a43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b1eb6692e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48d42016d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b853d332d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427e666ed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9fb37dd27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7eb68f2a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BILPLEIESENTERET TEMPE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BILPLEIESENTERET TEMPE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675 763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911 809 710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BILPLEIESENTERET TEMPE AS</a:t>
            </a:r>
          </a:p>
        </p:txBody>
      </p:sp>
    </p:spTree>
  </p:cSld>
  <p:clrMapOvr>
    <a:masterClrMapping xmlns:a="http://schemas.openxmlformats.org/drawingml/2006/main"/>
  </p:clrMapOvr>
</p:sld>
</file>