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df40721a31d403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400a65044a34c6f"/>
  </p:sldMasterIdLst>
  <p:sldIdLst>
    <p:sldId xmlns:r="http://schemas.openxmlformats.org/officeDocument/2006/relationships" id="256" r:id="R50334aa655144d1b"/>
    <p:sldId xmlns:r="http://schemas.openxmlformats.org/officeDocument/2006/relationships" id="257" r:id="R6cf52f17c9424b57"/>
    <p:sldId xmlns:r="http://schemas.openxmlformats.org/officeDocument/2006/relationships" id="258" r:id="R7cddf0a7966f47e9"/>
    <p:sldId xmlns:r="http://schemas.openxmlformats.org/officeDocument/2006/relationships" id="259" r:id="R7c7f24d5d4154beb"/>
    <p:sldId xmlns:r="http://schemas.openxmlformats.org/officeDocument/2006/relationships" id="260" r:id="R5076069d33634ad6"/>
    <p:sldId xmlns:r="http://schemas.openxmlformats.org/officeDocument/2006/relationships" id="261" r:id="Rcb69f7e563614b9d"/>
    <p:sldId xmlns:r="http://schemas.openxmlformats.org/officeDocument/2006/relationships" id="262" r:id="R14dab40f64ea43c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400a65044a34c6f" /><Relationship Type="http://schemas.openxmlformats.org/officeDocument/2006/relationships/slide" Target="/ppt/slides/slide1.xml" Id="R50334aa655144d1b" /><Relationship Type="http://schemas.openxmlformats.org/officeDocument/2006/relationships/slide" Target="/ppt/slides/slide2.xml" Id="R6cf52f17c9424b57" /><Relationship Type="http://schemas.openxmlformats.org/officeDocument/2006/relationships/slide" Target="/ppt/slides/slide3.xml" Id="R7cddf0a7966f47e9" /><Relationship Type="http://schemas.openxmlformats.org/officeDocument/2006/relationships/slide" Target="/ppt/slides/slide4.xml" Id="R7c7f24d5d4154beb" /><Relationship Type="http://schemas.openxmlformats.org/officeDocument/2006/relationships/slide" Target="/ppt/slides/slide5.xml" Id="R5076069d33634ad6" /><Relationship Type="http://schemas.openxmlformats.org/officeDocument/2006/relationships/slide" Target="/ppt/slides/slide6.xml" Id="Rcb69f7e563614b9d" /><Relationship Type="http://schemas.openxmlformats.org/officeDocument/2006/relationships/slide" Target="/ppt/slides/slide7.xml" Id="R14dab40f64ea43c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6d2484af8094d8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15c30b5d894f8c" /><Relationship Type="http://schemas.openxmlformats.org/officeDocument/2006/relationships/theme" Target="/ppt/slideMasters/theme/theme1.xml" Id="R692bb133d98f4ee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815c30b5d894f8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e38dc874a74f7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b222d8410c48b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93ac6a90dd429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52a6970ab04a4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6d166249634e5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c008318ec94bd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54b2902ce149a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BOLIGUTVIKLING NORGE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BOLIGUTVIKLING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BOLIGUTVIKLING NORGE AS ble etablert [år] og holder til i Fjellhamar.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BOLIGUTVIKLING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BOLIGUTVIKLING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BOLIGUTVIKLING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−133 021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−1 311 605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−309 785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22 629 072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BOLIGUTVIKLING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LINDER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BOLIGUTVIKLING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Haneborgveien 58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1463 Fjellhamar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911 808 749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BOLIGUTVIKLING NORGE AS</a:t>
            </a:r>
          </a:p>
        </p:txBody>
      </p:sp>
    </p:spTree>
  </p:cSld>
  <p:clrMapOvr>
    <a:masterClrMapping xmlns:a="http://schemas.openxmlformats.org/drawingml/2006/main"/>
  </p:clrMapOvr>
</p:sld>
</file>