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2952b43eb4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cb7fb625114ab5"/>
  </p:sldMasterIdLst>
  <p:sldIdLst>
    <p:sldId xmlns:r="http://schemas.openxmlformats.org/officeDocument/2006/relationships" id="256" r:id="Rc848bbb9dd31499d"/>
    <p:sldId xmlns:r="http://schemas.openxmlformats.org/officeDocument/2006/relationships" id="257" r:id="R33e2323019294598"/>
    <p:sldId xmlns:r="http://schemas.openxmlformats.org/officeDocument/2006/relationships" id="258" r:id="R68967736c7de4d28"/>
    <p:sldId xmlns:r="http://schemas.openxmlformats.org/officeDocument/2006/relationships" id="259" r:id="Rc6d219630d3f4c97"/>
    <p:sldId xmlns:r="http://schemas.openxmlformats.org/officeDocument/2006/relationships" id="260" r:id="Rafa021ece3524a5b"/>
    <p:sldId xmlns:r="http://schemas.openxmlformats.org/officeDocument/2006/relationships" id="261" r:id="Rf51bbee0b63b4912"/>
    <p:sldId xmlns:r="http://schemas.openxmlformats.org/officeDocument/2006/relationships" id="262" r:id="Rf002b4bc49e64a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b7fb625114ab5" /><Relationship Type="http://schemas.openxmlformats.org/officeDocument/2006/relationships/slide" Target="/ppt/slides/slide1.xml" Id="Rc848bbb9dd31499d" /><Relationship Type="http://schemas.openxmlformats.org/officeDocument/2006/relationships/slide" Target="/ppt/slides/slide2.xml" Id="R33e2323019294598" /><Relationship Type="http://schemas.openxmlformats.org/officeDocument/2006/relationships/slide" Target="/ppt/slides/slide3.xml" Id="R68967736c7de4d28" /><Relationship Type="http://schemas.openxmlformats.org/officeDocument/2006/relationships/slide" Target="/ppt/slides/slide4.xml" Id="Rc6d219630d3f4c97" /><Relationship Type="http://schemas.openxmlformats.org/officeDocument/2006/relationships/slide" Target="/ppt/slides/slide5.xml" Id="Rafa021ece3524a5b" /><Relationship Type="http://schemas.openxmlformats.org/officeDocument/2006/relationships/slide" Target="/ppt/slides/slide6.xml" Id="Rf51bbee0b63b4912" /><Relationship Type="http://schemas.openxmlformats.org/officeDocument/2006/relationships/slide" Target="/ppt/slides/slide7.xml" Id="Rf002b4bc49e64a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56300fd6448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62ff6520a412c" /><Relationship Type="http://schemas.openxmlformats.org/officeDocument/2006/relationships/theme" Target="/ppt/slideMasters/theme/theme1.xml" Id="Rba669327f99b45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562ff6520a41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281ead1a441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0206163ab40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30ca62bf84c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1863f68784a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b8007918f47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22e6bc55d48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3f7f36fc443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NORHOLMEN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NORHOLMEN AS ble etablert [år] og holder til i Hareid.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−998 098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7 966 722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74 537 920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79 315 074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GRØNNEVET OLA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Ola Inge Grønnevet, Pålhaugen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6060 Hareid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09 37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ola@norholmen.no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911 808 188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NORHOLMEN AS</a:t>
            </a:r>
          </a:p>
        </p:txBody>
      </p:sp>
    </p:spTree>
  </p:cSld>
  <p:clrMapOvr>
    <a:masterClrMapping xmlns:a="http://schemas.openxmlformats.org/drawingml/2006/main"/>
  </p:clrMapOvr>
</p:sld>
</file>