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7c987c918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562b9e034406e"/>
  </p:sldMasterIdLst>
  <p:sldIdLst>
    <p:sldId xmlns:r="http://schemas.openxmlformats.org/officeDocument/2006/relationships" id="256" r:id="R7f16d79f29fe455f"/>
    <p:sldId xmlns:r="http://schemas.openxmlformats.org/officeDocument/2006/relationships" id="257" r:id="R86407d5bcfa34460"/>
    <p:sldId xmlns:r="http://schemas.openxmlformats.org/officeDocument/2006/relationships" id="258" r:id="R48de8c8372594380"/>
    <p:sldId xmlns:r="http://schemas.openxmlformats.org/officeDocument/2006/relationships" id="259" r:id="R0e8845b436724490"/>
    <p:sldId xmlns:r="http://schemas.openxmlformats.org/officeDocument/2006/relationships" id="260" r:id="Re5a13eda36a64c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562b9e034406e" /><Relationship Type="http://schemas.openxmlformats.org/officeDocument/2006/relationships/slide" Target="/ppt/slides/slide1.xml" Id="R7f16d79f29fe455f" /><Relationship Type="http://schemas.openxmlformats.org/officeDocument/2006/relationships/slide" Target="/ppt/slides/slide2.xml" Id="R86407d5bcfa34460" /><Relationship Type="http://schemas.openxmlformats.org/officeDocument/2006/relationships/slide" Target="/ppt/slides/slide3.xml" Id="R48de8c8372594380" /><Relationship Type="http://schemas.openxmlformats.org/officeDocument/2006/relationships/slide" Target="/ppt/slides/slide4.xml" Id="R0e8845b436724490" /><Relationship Type="http://schemas.openxmlformats.org/officeDocument/2006/relationships/slide" Target="/ppt/slides/slide5.xml" Id="Re5a13eda36a64c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27f8d5668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72e17ad5440a7" /><Relationship Type="http://schemas.openxmlformats.org/officeDocument/2006/relationships/theme" Target="/ppt/slideMasters/theme/theme1.xml" Id="Ra34190cc2edf4f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a72e17ad5440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84ed68f9b4e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239208715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c6c583557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de66f74b7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20317eea8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FRAMNES FISKEINDUSTRI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FRAMNES FISKEINDUSTRI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