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217230c4124a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e00fdec96b410d"/>
  </p:sldMasterIdLst>
  <p:sldIdLst>
    <p:sldId xmlns:r="http://schemas.openxmlformats.org/officeDocument/2006/relationships" id="256" r:id="R5a1b7562523b4281"/>
    <p:sldId xmlns:r="http://schemas.openxmlformats.org/officeDocument/2006/relationships" id="257" r:id="R0f00b4ff131449e1"/>
    <p:sldId xmlns:r="http://schemas.openxmlformats.org/officeDocument/2006/relationships" id="258" r:id="R4db68a7abb594e07"/>
    <p:sldId xmlns:r="http://schemas.openxmlformats.org/officeDocument/2006/relationships" id="259" r:id="R8f389c719a2f4447"/>
    <p:sldId xmlns:r="http://schemas.openxmlformats.org/officeDocument/2006/relationships" id="260" r:id="R8d1417b7c8154dde"/>
    <p:sldId xmlns:r="http://schemas.openxmlformats.org/officeDocument/2006/relationships" id="261" r:id="Ra0256cf0646847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e00fdec96b410d" /><Relationship Type="http://schemas.openxmlformats.org/officeDocument/2006/relationships/slide" Target="/ppt/slides/slide1.xml" Id="R5a1b7562523b4281" /><Relationship Type="http://schemas.openxmlformats.org/officeDocument/2006/relationships/slide" Target="/ppt/slides/slide2.xml" Id="R0f00b4ff131449e1" /><Relationship Type="http://schemas.openxmlformats.org/officeDocument/2006/relationships/slide" Target="/ppt/slides/slide3.xml" Id="R4db68a7abb594e07" /><Relationship Type="http://schemas.openxmlformats.org/officeDocument/2006/relationships/slide" Target="/ppt/slides/slide4.xml" Id="R8f389c719a2f4447" /><Relationship Type="http://schemas.openxmlformats.org/officeDocument/2006/relationships/slide" Target="/ppt/slides/slide5.xml" Id="R8d1417b7c8154dde" /><Relationship Type="http://schemas.openxmlformats.org/officeDocument/2006/relationships/slide" Target="/ppt/slides/slide6.xml" Id="Ra0256cf0646847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3bbf6657224d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01d0e3c9f4e85" /><Relationship Type="http://schemas.openxmlformats.org/officeDocument/2006/relationships/theme" Target="/ppt/slideMasters/theme/theme1.xml" Id="R22bc89fc1e2d4e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101d0e3c9f4e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972730eda48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01401947943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fd24385f04e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10467865e4f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69c7fd8ba4c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bd647994f42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DISTRIBUSJONSKANALEN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DISTRIBUSJONSKANALEN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DISTRIBUSJONSKANALEN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DISTRIBUSJONSKANALEN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DISTRIBUSJONSKANALEN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DISTRIBUSJONSKANALEN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−451 199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DISTRIBUSJONSKANALEN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911 802 880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DISTRIBUSJONSKANALEN AS</a:t>
            </a:r>
          </a:p>
        </p:txBody>
      </p:sp>
    </p:spTree>
  </p:cSld>
  <p:clrMapOvr>
    <a:masterClrMapping xmlns:a="http://schemas.openxmlformats.org/drawingml/2006/main"/>
  </p:clrMapOvr>
</p:sld>
</file>