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141f00bf6d46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8459cab6df4fee"/>
  </p:sldMasterIdLst>
  <p:sldIdLst>
    <p:sldId xmlns:r="http://schemas.openxmlformats.org/officeDocument/2006/relationships" id="256" r:id="R9057263c59254dd3"/>
    <p:sldId xmlns:r="http://schemas.openxmlformats.org/officeDocument/2006/relationships" id="257" r:id="R140cf215736042f7"/>
    <p:sldId xmlns:r="http://schemas.openxmlformats.org/officeDocument/2006/relationships" id="258" r:id="R0366c64a80ce4207"/>
    <p:sldId xmlns:r="http://schemas.openxmlformats.org/officeDocument/2006/relationships" id="259" r:id="R266f11712bbf4d39"/>
    <p:sldId xmlns:r="http://schemas.openxmlformats.org/officeDocument/2006/relationships" id="260" r:id="R97ff0bc6127a4a95"/>
    <p:sldId xmlns:r="http://schemas.openxmlformats.org/officeDocument/2006/relationships" id="261" r:id="R038af03a32d9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8459cab6df4fee" /><Relationship Type="http://schemas.openxmlformats.org/officeDocument/2006/relationships/slide" Target="/ppt/slides/slide1.xml" Id="R9057263c59254dd3" /><Relationship Type="http://schemas.openxmlformats.org/officeDocument/2006/relationships/slide" Target="/ppt/slides/slide2.xml" Id="R140cf215736042f7" /><Relationship Type="http://schemas.openxmlformats.org/officeDocument/2006/relationships/slide" Target="/ppt/slides/slide3.xml" Id="R0366c64a80ce4207" /><Relationship Type="http://schemas.openxmlformats.org/officeDocument/2006/relationships/slide" Target="/ppt/slides/slide4.xml" Id="R266f11712bbf4d39" /><Relationship Type="http://schemas.openxmlformats.org/officeDocument/2006/relationships/slide" Target="/ppt/slides/slide5.xml" Id="R97ff0bc6127a4a95" /><Relationship Type="http://schemas.openxmlformats.org/officeDocument/2006/relationships/slide" Target="/ppt/slides/slide6.xml" Id="R038af03a32d9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faca2c98544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0baf706945bb" /><Relationship Type="http://schemas.openxmlformats.org/officeDocument/2006/relationships/theme" Target="/ppt/slideMasters/theme/theme1.xml" Id="R79faa8ca2f6742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8d0baf706945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6c5931bf545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fe3779ef64b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2621bc4fd49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76e818a85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5d26f735048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f9fb2524e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HELMINSEN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HELMINSEN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HELMINSEN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Pancoveien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1624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40 59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post@helminsen.as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911 800 535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HELMINSEN AS</a:t>
            </a:r>
          </a:p>
        </p:txBody>
      </p:sp>
    </p:spTree>
  </p:cSld>
  <p:clrMapOvr>
    <a:masterClrMapping xmlns:a="http://schemas.openxmlformats.org/drawingml/2006/main"/>
  </p:clrMapOvr>
</p:sld>
</file>