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5d05faa48242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409e15a3e64cf8"/>
  </p:sldMasterIdLst>
  <p:sldIdLst>
    <p:sldId xmlns:r="http://schemas.openxmlformats.org/officeDocument/2006/relationships" id="256" r:id="R81ac9b1b267c48bc"/>
    <p:sldId xmlns:r="http://schemas.openxmlformats.org/officeDocument/2006/relationships" id="257" r:id="R2f1ba21e33e34fde"/>
    <p:sldId xmlns:r="http://schemas.openxmlformats.org/officeDocument/2006/relationships" id="258" r:id="Raa5fd089aef4446b"/>
    <p:sldId xmlns:r="http://schemas.openxmlformats.org/officeDocument/2006/relationships" id="259" r:id="R58569cc8fda64a11"/>
    <p:sldId xmlns:r="http://schemas.openxmlformats.org/officeDocument/2006/relationships" id="260" r:id="Rcf7a48468f854160"/>
    <p:sldId xmlns:r="http://schemas.openxmlformats.org/officeDocument/2006/relationships" id="261" r:id="R8c3c53d3770c4b02"/>
    <p:sldId xmlns:r="http://schemas.openxmlformats.org/officeDocument/2006/relationships" id="262" r:id="R77e27376dc7a41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409e15a3e64cf8" /><Relationship Type="http://schemas.openxmlformats.org/officeDocument/2006/relationships/slide" Target="/ppt/slides/slide1.xml" Id="R81ac9b1b267c48bc" /><Relationship Type="http://schemas.openxmlformats.org/officeDocument/2006/relationships/slide" Target="/ppt/slides/slide2.xml" Id="R2f1ba21e33e34fde" /><Relationship Type="http://schemas.openxmlformats.org/officeDocument/2006/relationships/slide" Target="/ppt/slides/slide3.xml" Id="Raa5fd089aef4446b" /><Relationship Type="http://schemas.openxmlformats.org/officeDocument/2006/relationships/slide" Target="/ppt/slides/slide4.xml" Id="R58569cc8fda64a11" /><Relationship Type="http://schemas.openxmlformats.org/officeDocument/2006/relationships/slide" Target="/ppt/slides/slide5.xml" Id="Rcf7a48468f854160" /><Relationship Type="http://schemas.openxmlformats.org/officeDocument/2006/relationships/slide" Target="/ppt/slides/slide6.xml" Id="R8c3c53d3770c4b02" /><Relationship Type="http://schemas.openxmlformats.org/officeDocument/2006/relationships/slide" Target="/ppt/slides/slide7.xml" Id="R77e27376dc7a41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4c6bafa6e49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7d819cf054154" /><Relationship Type="http://schemas.openxmlformats.org/officeDocument/2006/relationships/theme" Target="/ppt/slideMasters/theme/theme1.xml" Id="R446a8f51533b40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b7d819cf0541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baae7a07b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214b2b5224a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92df7a4ba4d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fad2e53a748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df2478d2e4f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42e5d99a54d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76b2543e54a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CW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CW ELEKTRO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9 359 130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−435 234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−698 010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3 446 276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WIESE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Røykenveien 142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911 798 441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CW ELEKTRO AS</a:t>
            </a:r>
          </a:p>
        </p:txBody>
      </p:sp>
    </p:spTree>
  </p:cSld>
  <p:clrMapOvr>
    <a:masterClrMapping xmlns:a="http://schemas.openxmlformats.org/drawingml/2006/main"/>
  </p:clrMapOvr>
</p:sld>
</file>