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a39cf9598b46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fd62eefe004770"/>
  </p:sldMasterIdLst>
  <p:sldIdLst>
    <p:sldId xmlns:r="http://schemas.openxmlformats.org/officeDocument/2006/relationships" id="256" r:id="Rdcd772231ae64b07"/>
    <p:sldId xmlns:r="http://schemas.openxmlformats.org/officeDocument/2006/relationships" id="257" r:id="R1ac21aa99be84142"/>
    <p:sldId xmlns:r="http://schemas.openxmlformats.org/officeDocument/2006/relationships" id="258" r:id="R28ecf1e5c8724477"/>
    <p:sldId xmlns:r="http://schemas.openxmlformats.org/officeDocument/2006/relationships" id="259" r:id="R79322336a27d42cf"/>
    <p:sldId xmlns:r="http://schemas.openxmlformats.org/officeDocument/2006/relationships" id="260" r:id="Rb11e1e5ec4dc4a30"/>
    <p:sldId xmlns:r="http://schemas.openxmlformats.org/officeDocument/2006/relationships" id="261" r:id="R961908dc44a549b5"/>
    <p:sldId xmlns:r="http://schemas.openxmlformats.org/officeDocument/2006/relationships" id="262" r:id="R24cd9402f4dc41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fd62eefe004770" /><Relationship Type="http://schemas.openxmlformats.org/officeDocument/2006/relationships/slide" Target="/ppt/slides/slide1.xml" Id="Rdcd772231ae64b07" /><Relationship Type="http://schemas.openxmlformats.org/officeDocument/2006/relationships/slide" Target="/ppt/slides/slide2.xml" Id="R1ac21aa99be84142" /><Relationship Type="http://schemas.openxmlformats.org/officeDocument/2006/relationships/slide" Target="/ppt/slides/slide3.xml" Id="R28ecf1e5c8724477" /><Relationship Type="http://schemas.openxmlformats.org/officeDocument/2006/relationships/slide" Target="/ppt/slides/slide4.xml" Id="R79322336a27d42cf" /><Relationship Type="http://schemas.openxmlformats.org/officeDocument/2006/relationships/slide" Target="/ppt/slides/slide5.xml" Id="Rb11e1e5ec4dc4a30" /><Relationship Type="http://schemas.openxmlformats.org/officeDocument/2006/relationships/slide" Target="/ppt/slides/slide6.xml" Id="R961908dc44a549b5" /><Relationship Type="http://schemas.openxmlformats.org/officeDocument/2006/relationships/slide" Target="/ppt/slides/slide7.xml" Id="R24cd9402f4dc41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8ee1e1c304f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a7ef8815c42e8" /><Relationship Type="http://schemas.openxmlformats.org/officeDocument/2006/relationships/theme" Target="/ppt/slideMasters/theme/theme1.xml" Id="R8124e29cca0343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ea7ef8815c42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231d96f434c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1809d37574a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bee86762948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f753cddc641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c963769774a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de67346be43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ab8d8a20540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SIGURD FOSSLI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FOSSLI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FOSSLI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FOSSLI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FOSSLI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FOSSLI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8 732 996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583 126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476 834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2 951 951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5 119 594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FOSSLI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FOSSLI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FOSSLI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FOSSLI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Strømnesveien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66797803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911 791 595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FOSSLI AS</a:t>
            </a:r>
          </a:p>
        </p:txBody>
      </p:sp>
    </p:spTree>
  </p:cSld>
  <p:clrMapOvr>
    <a:masterClrMapping xmlns:a="http://schemas.openxmlformats.org/drawingml/2006/main"/>
  </p:clrMapOvr>
</p:sld>
</file>