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f0f61b00584d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ba0d04342642f4"/>
  </p:sldMasterIdLst>
  <p:sldIdLst>
    <p:sldId xmlns:r="http://schemas.openxmlformats.org/officeDocument/2006/relationships" id="256" r:id="Re461eef1709848c2"/>
    <p:sldId xmlns:r="http://schemas.openxmlformats.org/officeDocument/2006/relationships" id="257" r:id="R7313ee654ff44588"/>
    <p:sldId xmlns:r="http://schemas.openxmlformats.org/officeDocument/2006/relationships" id="258" r:id="R0141028999034e7f"/>
    <p:sldId xmlns:r="http://schemas.openxmlformats.org/officeDocument/2006/relationships" id="259" r:id="R1f4e64a4ffa44624"/>
    <p:sldId xmlns:r="http://schemas.openxmlformats.org/officeDocument/2006/relationships" id="260" r:id="R4c1c8bd02b464ce0"/>
    <p:sldId xmlns:r="http://schemas.openxmlformats.org/officeDocument/2006/relationships" id="261" r:id="Rd1f6c4bd82684d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ba0d04342642f4" /><Relationship Type="http://schemas.openxmlformats.org/officeDocument/2006/relationships/slide" Target="/ppt/slides/slide1.xml" Id="Re461eef1709848c2" /><Relationship Type="http://schemas.openxmlformats.org/officeDocument/2006/relationships/slide" Target="/ppt/slides/slide2.xml" Id="R7313ee654ff44588" /><Relationship Type="http://schemas.openxmlformats.org/officeDocument/2006/relationships/slide" Target="/ppt/slides/slide3.xml" Id="R0141028999034e7f" /><Relationship Type="http://schemas.openxmlformats.org/officeDocument/2006/relationships/slide" Target="/ppt/slides/slide4.xml" Id="R1f4e64a4ffa44624" /><Relationship Type="http://schemas.openxmlformats.org/officeDocument/2006/relationships/slide" Target="/ppt/slides/slide5.xml" Id="R4c1c8bd02b464ce0" /><Relationship Type="http://schemas.openxmlformats.org/officeDocument/2006/relationships/slide" Target="/ppt/slides/slide6.xml" Id="Rd1f6c4bd82684d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54166430344e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83a22b3cb4379" /><Relationship Type="http://schemas.openxmlformats.org/officeDocument/2006/relationships/theme" Target="/ppt/slideMasters/theme/theme1.xml" Id="Rc7f562b6a4ce40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983a22b3cb43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b298ed44a43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1d6b36b8a44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af2a62d134e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3402748d34e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713cf0e6145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0e84878324e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A ØREN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A 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 ØREN AS ble etablert [år] og holder til i Høyanger.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A 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A 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A 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 ØREN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A 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Høyangervegen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6993 Høyanger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911 791 544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A ØREN AS</a:t>
            </a:r>
          </a:p>
        </p:txBody>
      </p:sp>
    </p:spTree>
  </p:cSld>
  <p:clrMapOvr>
    <a:masterClrMapping xmlns:a="http://schemas.openxmlformats.org/drawingml/2006/main"/>
  </p:clrMapOvr>
</p:sld>
</file>