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5875bf451f49c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db23cfaae441be"/>
  </p:sldMasterIdLst>
  <p:sldIdLst>
    <p:sldId xmlns:r="http://schemas.openxmlformats.org/officeDocument/2006/relationships" id="256" r:id="Rfaa705569f9749e8"/>
    <p:sldId xmlns:r="http://schemas.openxmlformats.org/officeDocument/2006/relationships" id="257" r:id="R7da2054aa6f74df7"/>
    <p:sldId xmlns:r="http://schemas.openxmlformats.org/officeDocument/2006/relationships" id="258" r:id="R736f961009f84254"/>
    <p:sldId xmlns:r="http://schemas.openxmlformats.org/officeDocument/2006/relationships" id="259" r:id="R5e9c9ef1a6a14128"/>
    <p:sldId xmlns:r="http://schemas.openxmlformats.org/officeDocument/2006/relationships" id="260" r:id="R2c4a4d17a15a46a4"/>
    <p:sldId xmlns:r="http://schemas.openxmlformats.org/officeDocument/2006/relationships" id="261" r:id="R6dd1ff83796b4be6"/>
    <p:sldId xmlns:r="http://schemas.openxmlformats.org/officeDocument/2006/relationships" id="262" r:id="R5fcb850118b447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db23cfaae441be" /><Relationship Type="http://schemas.openxmlformats.org/officeDocument/2006/relationships/slide" Target="/ppt/slides/slide1.xml" Id="Rfaa705569f9749e8" /><Relationship Type="http://schemas.openxmlformats.org/officeDocument/2006/relationships/slide" Target="/ppt/slides/slide2.xml" Id="R7da2054aa6f74df7" /><Relationship Type="http://schemas.openxmlformats.org/officeDocument/2006/relationships/slide" Target="/ppt/slides/slide3.xml" Id="R736f961009f84254" /><Relationship Type="http://schemas.openxmlformats.org/officeDocument/2006/relationships/slide" Target="/ppt/slides/slide4.xml" Id="R5e9c9ef1a6a14128" /><Relationship Type="http://schemas.openxmlformats.org/officeDocument/2006/relationships/slide" Target="/ppt/slides/slide5.xml" Id="R2c4a4d17a15a46a4" /><Relationship Type="http://schemas.openxmlformats.org/officeDocument/2006/relationships/slide" Target="/ppt/slides/slide6.xml" Id="R6dd1ff83796b4be6" /><Relationship Type="http://schemas.openxmlformats.org/officeDocument/2006/relationships/slide" Target="/ppt/slides/slide7.xml" Id="R5fcb850118b447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15fca22ba441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cbe2870afc4973" /><Relationship Type="http://schemas.openxmlformats.org/officeDocument/2006/relationships/theme" Target="/ppt/slideMasters/theme/theme1.xml" Id="R4dbebb78e4c149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cbe2870afc49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84fa41552546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30f1d491ac4d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81651b064a4e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574e9eaa3145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37a92fefea42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e368ee2f21461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9f164ff03e4f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ROBEERST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ROBEERST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ROBEERST HOLDING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ROBEERST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ROBEERST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ROBEERST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364 190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−905 717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−717 416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21 325 180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21 428 285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ROBEERST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ROBEERST MARCO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ROBEERST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Nygata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7014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34 16 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info@herangtunet.com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www.herangtunet.no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911 780 321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ROBEERST HOLDING AS</a:t>
            </a:r>
          </a:p>
        </p:txBody>
      </p:sp>
    </p:spTree>
  </p:cSld>
  <p:clrMapOvr>
    <a:masterClrMapping xmlns:a="http://schemas.openxmlformats.org/drawingml/2006/main"/>
  </p:clrMapOvr>
</p:sld>
</file>