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c62e474d7143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ab4baf34b743c1"/>
  </p:sldMasterIdLst>
  <p:sldIdLst>
    <p:sldId xmlns:r="http://schemas.openxmlformats.org/officeDocument/2006/relationships" id="256" r:id="R17f22343d8214d31"/>
    <p:sldId xmlns:r="http://schemas.openxmlformats.org/officeDocument/2006/relationships" id="257" r:id="Raab65c43f22b4700"/>
    <p:sldId xmlns:r="http://schemas.openxmlformats.org/officeDocument/2006/relationships" id="258" r:id="R168301b5ef564c51"/>
    <p:sldId xmlns:r="http://schemas.openxmlformats.org/officeDocument/2006/relationships" id="259" r:id="Rf302c65ac27d4b6c"/>
    <p:sldId xmlns:r="http://schemas.openxmlformats.org/officeDocument/2006/relationships" id="260" r:id="Rf9b666af459942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ab4baf34b743c1" /><Relationship Type="http://schemas.openxmlformats.org/officeDocument/2006/relationships/slide" Target="/ppt/slides/slide1.xml" Id="R17f22343d8214d31" /><Relationship Type="http://schemas.openxmlformats.org/officeDocument/2006/relationships/slide" Target="/ppt/slides/slide2.xml" Id="Raab65c43f22b4700" /><Relationship Type="http://schemas.openxmlformats.org/officeDocument/2006/relationships/slide" Target="/ppt/slides/slide3.xml" Id="R168301b5ef564c51" /><Relationship Type="http://schemas.openxmlformats.org/officeDocument/2006/relationships/slide" Target="/ppt/slides/slide4.xml" Id="Rf302c65ac27d4b6c" /><Relationship Type="http://schemas.openxmlformats.org/officeDocument/2006/relationships/slide" Target="/ppt/slides/slide5.xml" Id="Rf9b666af459942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c7834ab1534f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60a35292d4f46" /><Relationship Type="http://schemas.openxmlformats.org/officeDocument/2006/relationships/theme" Target="/ppt/slideMasters/theme/theme1.xml" Id="R54a2028fcb2342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660a35292d4f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30bd82c554b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f35b4330044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c18addeb84c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1fe082e2148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570eb802a47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 ROMTURISTER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ROMTURISTER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ROMTURISTER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ROMTURISTER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ROMTURISTER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ROMTURISTER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911 772 809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ROMTURISTER AS</a:t>
            </a:r>
          </a:p>
        </p:txBody>
      </p:sp>
    </p:spTree>
  </p:cSld>
  <p:clrMapOvr>
    <a:masterClrMapping xmlns:a="http://schemas.openxmlformats.org/drawingml/2006/main"/>
  </p:clrMapOvr>
</p:sld>
</file>