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ccf1ad51b5488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3f05bdd6584352"/>
  </p:sldMasterIdLst>
  <p:sldIdLst>
    <p:sldId xmlns:r="http://schemas.openxmlformats.org/officeDocument/2006/relationships" id="256" r:id="R45da4277cff14ea5"/>
    <p:sldId xmlns:r="http://schemas.openxmlformats.org/officeDocument/2006/relationships" id="257" r:id="R59ef9eedd7de4646"/>
    <p:sldId xmlns:r="http://schemas.openxmlformats.org/officeDocument/2006/relationships" id="258" r:id="R511a015a44264ed9"/>
    <p:sldId xmlns:r="http://schemas.openxmlformats.org/officeDocument/2006/relationships" id="259" r:id="Rc042cd0d2145490d"/>
    <p:sldId xmlns:r="http://schemas.openxmlformats.org/officeDocument/2006/relationships" id="260" r:id="Racefa3797aff4c6e"/>
    <p:sldId xmlns:r="http://schemas.openxmlformats.org/officeDocument/2006/relationships" id="261" r:id="Rc40736bd24564ad1"/>
    <p:sldId xmlns:r="http://schemas.openxmlformats.org/officeDocument/2006/relationships" id="262" r:id="Rad3f171f65244e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3f05bdd6584352" /><Relationship Type="http://schemas.openxmlformats.org/officeDocument/2006/relationships/slide" Target="/ppt/slides/slide1.xml" Id="R45da4277cff14ea5" /><Relationship Type="http://schemas.openxmlformats.org/officeDocument/2006/relationships/slide" Target="/ppt/slides/slide2.xml" Id="R59ef9eedd7de4646" /><Relationship Type="http://schemas.openxmlformats.org/officeDocument/2006/relationships/slide" Target="/ppt/slides/slide3.xml" Id="R511a015a44264ed9" /><Relationship Type="http://schemas.openxmlformats.org/officeDocument/2006/relationships/slide" Target="/ppt/slides/slide4.xml" Id="Rc042cd0d2145490d" /><Relationship Type="http://schemas.openxmlformats.org/officeDocument/2006/relationships/slide" Target="/ppt/slides/slide5.xml" Id="Racefa3797aff4c6e" /><Relationship Type="http://schemas.openxmlformats.org/officeDocument/2006/relationships/slide" Target="/ppt/slides/slide6.xml" Id="Rc40736bd24564ad1" /><Relationship Type="http://schemas.openxmlformats.org/officeDocument/2006/relationships/slide" Target="/ppt/slides/slide7.xml" Id="Rad3f171f65244e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9145ffd83f48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e91cb05034998" /><Relationship Type="http://schemas.openxmlformats.org/officeDocument/2006/relationships/theme" Target="/ppt/slideMasters/theme/theme1.xml" Id="R99ffedd34a904d8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ae91cb0503499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b98da8a9544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f96ce58b04f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272ee7bf54e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c8a420e51d4b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e349dadd1746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2c408fc69449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085d36a9fa45d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STAVANGER VEKST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STAVANGER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STAVANGER VEKST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STAVANGER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STAVANGER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STAVANGER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68 600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−65 056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235 368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1 353 813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1 663 669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STAVANGER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EYOLF BAKKE-ERICHSEN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STAVANGER VEKST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Knud Holms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911 767 546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STAVANGER VEKST AS</a:t>
            </a:r>
          </a:p>
        </p:txBody>
      </p:sp>
    </p:spTree>
  </p:cSld>
  <p:clrMapOvr>
    <a:masterClrMapping xmlns:a="http://schemas.openxmlformats.org/drawingml/2006/main"/>
  </p:clrMapOvr>
</p:sld>
</file>