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31c772f6e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9589dd82946b9"/>
  </p:sldMasterIdLst>
  <p:sldIdLst>
    <p:sldId xmlns:r="http://schemas.openxmlformats.org/officeDocument/2006/relationships" id="256" r:id="Rfef6a190e46b42a6"/>
    <p:sldId xmlns:r="http://schemas.openxmlformats.org/officeDocument/2006/relationships" id="257" r:id="Rf77f4ac48a624adb"/>
    <p:sldId xmlns:r="http://schemas.openxmlformats.org/officeDocument/2006/relationships" id="258" r:id="R4678ab962e7c4cc3"/>
    <p:sldId xmlns:r="http://schemas.openxmlformats.org/officeDocument/2006/relationships" id="259" r:id="R9604417ac3b349b3"/>
    <p:sldId xmlns:r="http://schemas.openxmlformats.org/officeDocument/2006/relationships" id="260" r:id="R8095369a5ff14618"/>
    <p:sldId xmlns:r="http://schemas.openxmlformats.org/officeDocument/2006/relationships" id="261" r:id="R319e3781f17443c3"/>
    <p:sldId xmlns:r="http://schemas.openxmlformats.org/officeDocument/2006/relationships" id="262" r:id="Re9402d5646a0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9589dd82946b9" /><Relationship Type="http://schemas.openxmlformats.org/officeDocument/2006/relationships/slide" Target="/ppt/slides/slide1.xml" Id="Rfef6a190e46b42a6" /><Relationship Type="http://schemas.openxmlformats.org/officeDocument/2006/relationships/slide" Target="/ppt/slides/slide2.xml" Id="Rf77f4ac48a624adb" /><Relationship Type="http://schemas.openxmlformats.org/officeDocument/2006/relationships/slide" Target="/ppt/slides/slide3.xml" Id="R4678ab962e7c4cc3" /><Relationship Type="http://schemas.openxmlformats.org/officeDocument/2006/relationships/slide" Target="/ppt/slides/slide4.xml" Id="R9604417ac3b349b3" /><Relationship Type="http://schemas.openxmlformats.org/officeDocument/2006/relationships/slide" Target="/ppt/slides/slide5.xml" Id="R8095369a5ff14618" /><Relationship Type="http://schemas.openxmlformats.org/officeDocument/2006/relationships/slide" Target="/ppt/slides/slide6.xml" Id="R319e3781f17443c3" /><Relationship Type="http://schemas.openxmlformats.org/officeDocument/2006/relationships/slide" Target="/ppt/slides/slide7.xml" Id="Re9402d5646a0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009457168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d8155c68f4cce" /><Relationship Type="http://schemas.openxmlformats.org/officeDocument/2006/relationships/theme" Target="/ppt/slideMasters/theme/theme1.xml" Id="R3e0f2b70ba0f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d8155c68f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627ba5b4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473f89cf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2177aefe9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e089cc35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b0f22b0b1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c7fa9685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be2d3b5b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AVLØPSRENSING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AVLØPSRENSING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4 859 980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HØVÅS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Enggravhøgda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steinarhovas@online.no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AVLØPSRENSING AS</a:t>
            </a:r>
          </a:p>
        </p:txBody>
      </p:sp>
    </p:spTree>
  </p:cSld>
  <p:clrMapOvr>
    <a:masterClrMapping xmlns:a="http://schemas.openxmlformats.org/drawingml/2006/main"/>
  </p:clrMapOvr>
</p:sld>
</file>