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d330e377244d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6ea0a9f2e64895"/>
  </p:sldMasterIdLst>
  <p:sldIdLst>
    <p:sldId xmlns:r="http://schemas.openxmlformats.org/officeDocument/2006/relationships" id="256" r:id="R1011bf2ddf1f452a"/>
    <p:sldId xmlns:r="http://schemas.openxmlformats.org/officeDocument/2006/relationships" id="257" r:id="R9b16533c60b94b62"/>
    <p:sldId xmlns:r="http://schemas.openxmlformats.org/officeDocument/2006/relationships" id="258" r:id="Radd4d6c67aae45fa"/>
    <p:sldId xmlns:r="http://schemas.openxmlformats.org/officeDocument/2006/relationships" id="259" r:id="Rb9704a2927e64bcd"/>
    <p:sldId xmlns:r="http://schemas.openxmlformats.org/officeDocument/2006/relationships" id="260" r:id="Rc426a088e8594d06"/>
    <p:sldId xmlns:r="http://schemas.openxmlformats.org/officeDocument/2006/relationships" id="261" r:id="R8152d3a372234d70"/>
    <p:sldId xmlns:r="http://schemas.openxmlformats.org/officeDocument/2006/relationships" id="262" r:id="R9c7e01265d03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6ea0a9f2e64895" /><Relationship Type="http://schemas.openxmlformats.org/officeDocument/2006/relationships/slide" Target="/ppt/slides/slide1.xml" Id="R1011bf2ddf1f452a" /><Relationship Type="http://schemas.openxmlformats.org/officeDocument/2006/relationships/slide" Target="/ppt/slides/slide2.xml" Id="R9b16533c60b94b62" /><Relationship Type="http://schemas.openxmlformats.org/officeDocument/2006/relationships/slide" Target="/ppt/slides/slide3.xml" Id="Radd4d6c67aae45fa" /><Relationship Type="http://schemas.openxmlformats.org/officeDocument/2006/relationships/slide" Target="/ppt/slides/slide4.xml" Id="Rb9704a2927e64bcd" /><Relationship Type="http://schemas.openxmlformats.org/officeDocument/2006/relationships/slide" Target="/ppt/slides/slide5.xml" Id="Rc426a088e8594d06" /><Relationship Type="http://schemas.openxmlformats.org/officeDocument/2006/relationships/slide" Target="/ppt/slides/slide6.xml" Id="R8152d3a372234d70" /><Relationship Type="http://schemas.openxmlformats.org/officeDocument/2006/relationships/slide" Target="/ppt/slides/slide7.xml" Id="R9c7e01265d03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14a61d92c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dba3743ec4786" /><Relationship Type="http://schemas.openxmlformats.org/officeDocument/2006/relationships/theme" Target="/ppt/slideMasters/theme/theme1.xml" Id="R12d75672c1a048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9dba3743ec47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329c5f1f643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a56afb08f42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f662368c34c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262b874d34a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b6fb9401940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e2770943440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2c233a5f8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FORRETNINGSTRYKK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FORRETNINGSTRYKK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FORRETNINGSTRYKK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FORRETNINGSTRYKK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FORRETNINGSTRYKK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FORRETNINGSTRYKK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15 303 014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1 100 595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6 481 455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8 666 317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FORRETNINGSTRYKK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FORRETNINGSTRYKK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FORRETNINGSTRYKK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Bodøsjøv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56 54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firmapost@forretningstrykk.no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www.forretningstrykk.no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911 763 486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FORRETNINGSTRYKK AS</a:t>
            </a:r>
          </a:p>
        </p:txBody>
      </p:sp>
    </p:spTree>
  </p:cSld>
  <p:clrMapOvr>
    <a:masterClrMapping xmlns:a="http://schemas.openxmlformats.org/drawingml/2006/main"/>
  </p:clrMapOvr>
</p:sld>
</file>