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7791d0e4f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54f198a074173"/>
  </p:sldMasterIdLst>
  <p:sldIdLst>
    <p:sldId xmlns:r="http://schemas.openxmlformats.org/officeDocument/2006/relationships" id="256" r:id="Ra3be7899f2394007"/>
    <p:sldId xmlns:r="http://schemas.openxmlformats.org/officeDocument/2006/relationships" id="257" r:id="Read1c8d4023b4616"/>
    <p:sldId xmlns:r="http://schemas.openxmlformats.org/officeDocument/2006/relationships" id="258" r:id="R49ee1bec998d4d38"/>
    <p:sldId xmlns:r="http://schemas.openxmlformats.org/officeDocument/2006/relationships" id="259" r:id="R980f03b6f0a7481d"/>
    <p:sldId xmlns:r="http://schemas.openxmlformats.org/officeDocument/2006/relationships" id="260" r:id="R1620ba71f41a4619"/>
    <p:sldId xmlns:r="http://schemas.openxmlformats.org/officeDocument/2006/relationships" id="261" r:id="R688b46621b9b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54f198a074173" /><Relationship Type="http://schemas.openxmlformats.org/officeDocument/2006/relationships/slide" Target="/ppt/slides/slide1.xml" Id="Ra3be7899f2394007" /><Relationship Type="http://schemas.openxmlformats.org/officeDocument/2006/relationships/slide" Target="/ppt/slides/slide2.xml" Id="Read1c8d4023b4616" /><Relationship Type="http://schemas.openxmlformats.org/officeDocument/2006/relationships/slide" Target="/ppt/slides/slide3.xml" Id="R49ee1bec998d4d38" /><Relationship Type="http://schemas.openxmlformats.org/officeDocument/2006/relationships/slide" Target="/ppt/slides/slide4.xml" Id="R980f03b6f0a7481d" /><Relationship Type="http://schemas.openxmlformats.org/officeDocument/2006/relationships/slide" Target="/ppt/slides/slide5.xml" Id="R1620ba71f41a4619" /><Relationship Type="http://schemas.openxmlformats.org/officeDocument/2006/relationships/slide" Target="/ppt/slides/slide6.xml" Id="R688b46621b9b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a798b386f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001d8ac44059" /><Relationship Type="http://schemas.openxmlformats.org/officeDocument/2006/relationships/theme" Target="/ppt/slideMasters/theme/theme1.xml" Id="Re7de217b2e40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6001d8ac4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193cda5d7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c9dbdaea84b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da27a29ed47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48f7fb1da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7697ebd59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3f5bf39bf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ZONOUZ PROPERTIES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ZONOUZ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ZONOUZ PROPERTIES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ZONOUZ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ZONOUZ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ZONOUZ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KNUDSEN TINA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ZONOUZ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911 759 845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ZONOUZ PROPERTIES AS</a:t>
            </a:r>
          </a:p>
        </p:txBody>
      </p:sp>
    </p:spTree>
  </p:cSld>
  <p:clrMapOvr>
    <a:masterClrMapping xmlns:a="http://schemas.openxmlformats.org/drawingml/2006/main"/>
  </p:clrMapOvr>
</p:sld>
</file>