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8b0b2db67714e1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92f857415e34f82"/>
  </p:sldMasterIdLst>
  <p:sldIdLst>
    <p:sldId xmlns:r="http://schemas.openxmlformats.org/officeDocument/2006/relationships" id="256" r:id="Rfa8c1ebcd09f453a"/>
    <p:sldId xmlns:r="http://schemas.openxmlformats.org/officeDocument/2006/relationships" id="257" r:id="R3067616fde994cad"/>
    <p:sldId xmlns:r="http://schemas.openxmlformats.org/officeDocument/2006/relationships" id="258" r:id="R67518cc404604c4d"/>
    <p:sldId xmlns:r="http://schemas.openxmlformats.org/officeDocument/2006/relationships" id="259" r:id="Rc5aaadaf1f3a426a"/>
    <p:sldId xmlns:r="http://schemas.openxmlformats.org/officeDocument/2006/relationships" id="260" r:id="R70fb3d7a6e334a18"/>
    <p:sldId xmlns:r="http://schemas.openxmlformats.org/officeDocument/2006/relationships" id="261" r:id="Rb436ecaaff5c4ea6"/>
    <p:sldId xmlns:r="http://schemas.openxmlformats.org/officeDocument/2006/relationships" id="262" r:id="R1dca193f9e9b45c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92f857415e34f82" /><Relationship Type="http://schemas.openxmlformats.org/officeDocument/2006/relationships/slide" Target="/ppt/slides/slide1.xml" Id="Rfa8c1ebcd09f453a" /><Relationship Type="http://schemas.openxmlformats.org/officeDocument/2006/relationships/slide" Target="/ppt/slides/slide2.xml" Id="R3067616fde994cad" /><Relationship Type="http://schemas.openxmlformats.org/officeDocument/2006/relationships/slide" Target="/ppt/slides/slide3.xml" Id="R67518cc404604c4d" /><Relationship Type="http://schemas.openxmlformats.org/officeDocument/2006/relationships/slide" Target="/ppt/slides/slide4.xml" Id="Rc5aaadaf1f3a426a" /><Relationship Type="http://schemas.openxmlformats.org/officeDocument/2006/relationships/slide" Target="/ppt/slides/slide5.xml" Id="R70fb3d7a6e334a18" /><Relationship Type="http://schemas.openxmlformats.org/officeDocument/2006/relationships/slide" Target="/ppt/slides/slide6.xml" Id="Rb436ecaaff5c4ea6" /><Relationship Type="http://schemas.openxmlformats.org/officeDocument/2006/relationships/slide" Target="/ppt/slides/slide7.xml" Id="R1dca193f9e9b45c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679334c3217424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a43a1af65f4264" /><Relationship Type="http://schemas.openxmlformats.org/officeDocument/2006/relationships/theme" Target="/ppt/slideMasters/theme/theme1.xml" Id="Rfed8cf20924a4ee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3a43a1af65f426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56c4f3cbcc4d4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f8a81988dc46c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be7803d85b4c3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1539f051fc406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c9ddbeefa340e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244915f5244e1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b7ed1a935a484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HELSE FOR DEG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HELSE FOR DEG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HELSE FOR DEG AS ble etablert [år] og holder til i Rasta.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HELSE FOR DEG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HELSE FOR DEG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HELSE FOR DEG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245 104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202 141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206 270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1 116 831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1 342 309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HELSE FOR DEG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WIGGEN NINA IRENE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HELSE FOR DEG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Sønnaveien 94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1476 Rasta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911 756 277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HELSE FOR DEG AS</a:t>
            </a:r>
          </a:p>
        </p:txBody>
      </p:sp>
    </p:spTree>
  </p:cSld>
  <p:clrMapOvr>
    <a:masterClrMapping xmlns:a="http://schemas.openxmlformats.org/drawingml/2006/main"/>
  </p:clrMapOvr>
</p:sld>
</file>