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a16c87c8e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2d6509c7f443d"/>
  </p:sldMasterIdLst>
  <p:sldIdLst>
    <p:sldId xmlns:r="http://schemas.openxmlformats.org/officeDocument/2006/relationships" id="256" r:id="R04592f5f9dd64e08"/>
    <p:sldId xmlns:r="http://schemas.openxmlformats.org/officeDocument/2006/relationships" id="257" r:id="R1679947bf986455b"/>
    <p:sldId xmlns:r="http://schemas.openxmlformats.org/officeDocument/2006/relationships" id="258" r:id="Re8114b7eed584c4a"/>
    <p:sldId xmlns:r="http://schemas.openxmlformats.org/officeDocument/2006/relationships" id="259" r:id="Ra5acfad5fded4d47"/>
    <p:sldId xmlns:r="http://schemas.openxmlformats.org/officeDocument/2006/relationships" id="260" r:id="Rc0800d2f021240cf"/>
    <p:sldId xmlns:r="http://schemas.openxmlformats.org/officeDocument/2006/relationships" id="261" r:id="Rcf852a222afc4c23"/>
    <p:sldId xmlns:r="http://schemas.openxmlformats.org/officeDocument/2006/relationships" id="262" r:id="R5e8846ecf0f6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2d6509c7f443d" /><Relationship Type="http://schemas.openxmlformats.org/officeDocument/2006/relationships/slide" Target="/ppt/slides/slide1.xml" Id="R04592f5f9dd64e08" /><Relationship Type="http://schemas.openxmlformats.org/officeDocument/2006/relationships/slide" Target="/ppt/slides/slide2.xml" Id="R1679947bf986455b" /><Relationship Type="http://schemas.openxmlformats.org/officeDocument/2006/relationships/slide" Target="/ppt/slides/slide3.xml" Id="Re8114b7eed584c4a" /><Relationship Type="http://schemas.openxmlformats.org/officeDocument/2006/relationships/slide" Target="/ppt/slides/slide4.xml" Id="Ra5acfad5fded4d47" /><Relationship Type="http://schemas.openxmlformats.org/officeDocument/2006/relationships/slide" Target="/ppt/slides/slide5.xml" Id="Rc0800d2f021240cf" /><Relationship Type="http://schemas.openxmlformats.org/officeDocument/2006/relationships/slide" Target="/ppt/slides/slide6.xml" Id="Rcf852a222afc4c23" /><Relationship Type="http://schemas.openxmlformats.org/officeDocument/2006/relationships/slide" Target="/ppt/slides/slide7.xml" Id="R5e8846ecf0f6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b02b9cc1a43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b5bc447f74e45" /><Relationship Type="http://schemas.openxmlformats.org/officeDocument/2006/relationships/theme" Target="/ppt/slideMasters/theme/theme1.xml" Id="R91dd8842a963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b5bc447f74e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9aaf29521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2dfeecc64f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c80f38265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e52c71b0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97c9cfae044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3aa3a5838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e756cef71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CHAMILLO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CHAMILLO INVEST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2 680 071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 CHRISTIAN AUNE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 JEANETTE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Vestveien 494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911 756 072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CHAMILLO INVEST AS</a:t>
            </a:r>
          </a:p>
        </p:txBody>
      </p:sp>
    </p:spTree>
  </p:cSld>
  <p:clrMapOvr>
    <a:masterClrMapping xmlns:a="http://schemas.openxmlformats.org/drawingml/2006/main"/>
  </p:clrMapOvr>
</p:sld>
</file>