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2c8ed78b1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a43e4377e4458b"/>
  </p:sldMasterIdLst>
  <p:sldIdLst>
    <p:sldId xmlns:r="http://schemas.openxmlformats.org/officeDocument/2006/relationships" id="256" r:id="R186b96b4d28f43f5"/>
    <p:sldId xmlns:r="http://schemas.openxmlformats.org/officeDocument/2006/relationships" id="257" r:id="Rf170e366b93149c2"/>
    <p:sldId xmlns:r="http://schemas.openxmlformats.org/officeDocument/2006/relationships" id="258" r:id="R1348a182e1da48af"/>
    <p:sldId xmlns:r="http://schemas.openxmlformats.org/officeDocument/2006/relationships" id="259" r:id="Rf6c88f0fffeb4ca3"/>
    <p:sldId xmlns:r="http://schemas.openxmlformats.org/officeDocument/2006/relationships" id="260" r:id="Re922feac8a54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43e4377e4458b" /><Relationship Type="http://schemas.openxmlformats.org/officeDocument/2006/relationships/slide" Target="/ppt/slides/slide1.xml" Id="R186b96b4d28f43f5" /><Relationship Type="http://schemas.openxmlformats.org/officeDocument/2006/relationships/slide" Target="/ppt/slides/slide2.xml" Id="Rf170e366b93149c2" /><Relationship Type="http://schemas.openxmlformats.org/officeDocument/2006/relationships/slide" Target="/ppt/slides/slide3.xml" Id="R1348a182e1da48af" /><Relationship Type="http://schemas.openxmlformats.org/officeDocument/2006/relationships/slide" Target="/ppt/slides/slide4.xml" Id="Rf6c88f0fffeb4ca3" /><Relationship Type="http://schemas.openxmlformats.org/officeDocument/2006/relationships/slide" Target="/ppt/slides/slide5.xml" Id="Re922feac8a54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a5f4cdd3541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e33633d3e4e7e" /><Relationship Type="http://schemas.openxmlformats.org/officeDocument/2006/relationships/theme" Target="/ppt/slideMasters/theme/theme1.xml" Id="Reb652fde76c045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0e33633d3e4e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4a473273743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d419c237442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a8d3f096c49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7b9eb429a46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2f068400147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BERGERSEN ENGINEERING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ENGINEERING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BERGERSEN ENGINEERING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ENGINEERING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ENGINEERING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ENGINEERING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Symreveien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bjorn@bergerseneng.no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www.bergerseneng.no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911 754 835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ENGINEERING</a:t>
            </a:r>
          </a:p>
        </p:txBody>
      </p:sp>
    </p:spTree>
  </p:cSld>
  <p:clrMapOvr>
    <a:masterClrMapping xmlns:a="http://schemas.openxmlformats.org/drawingml/2006/main"/>
  </p:clrMapOvr>
</p:sld>
</file>