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01571d74d247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93d43d3d1747ee"/>
  </p:sldMasterIdLst>
  <p:sldIdLst>
    <p:sldId xmlns:r="http://schemas.openxmlformats.org/officeDocument/2006/relationships" id="256" r:id="R8ab9623ff875443d"/>
    <p:sldId xmlns:r="http://schemas.openxmlformats.org/officeDocument/2006/relationships" id="257" r:id="Rc1b4fc93c4e94ed8"/>
    <p:sldId xmlns:r="http://schemas.openxmlformats.org/officeDocument/2006/relationships" id="258" r:id="R8c47a1e03e034320"/>
    <p:sldId xmlns:r="http://schemas.openxmlformats.org/officeDocument/2006/relationships" id="259" r:id="R00c857eea5924342"/>
    <p:sldId xmlns:r="http://schemas.openxmlformats.org/officeDocument/2006/relationships" id="260" r:id="Re5aa03e7f5dc4a61"/>
    <p:sldId xmlns:r="http://schemas.openxmlformats.org/officeDocument/2006/relationships" id="261" r:id="R5f9a81a388274271"/>
    <p:sldId xmlns:r="http://schemas.openxmlformats.org/officeDocument/2006/relationships" id="262" r:id="Ra3e226b78d064d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93d43d3d1747ee" /><Relationship Type="http://schemas.openxmlformats.org/officeDocument/2006/relationships/slide" Target="/ppt/slides/slide1.xml" Id="R8ab9623ff875443d" /><Relationship Type="http://schemas.openxmlformats.org/officeDocument/2006/relationships/slide" Target="/ppt/slides/slide2.xml" Id="Rc1b4fc93c4e94ed8" /><Relationship Type="http://schemas.openxmlformats.org/officeDocument/2006/relationships/slide" Target="/ppt/slides/slide3.xml" Id="R8c47a1e03e034320" /><Relationship Type="http://schemas.openxmlformats.org/officeDocument/2006/relationships/slide" Target="/ppt/slides/slide4.xml" Id="R00c857eea5924342" /><Relationship Type="http://schemas.openxmlformats.org/officeDocument/2006/relationships/slide" Target="/ppt/slides/slide5.xml" Id="Re5aa03e7f5dc4a61" /><Relationship Type="http://schemas.openxmlformats.org/officeDocument/2006/relationships/slide" Target="/ppt/slides/slide6.xml" Id="R5f9a81a388274271" /><Relationship Type="http://schemas.openxmlformats.org/officeDocument/2006/relationships/slide" Target="/ppt/slides/slide7.xml" Id="Ra3e226b78d064d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3a42fe782e42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090b69ac14587" /><Relationship Type="http://schemas.openxmlformats.org/officeDocument/2006/relationships/theme" Target="/ppt/slideMasters/theme/theme1.xml" Id="R417f2c232a3f43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0090b69ac145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c2bc4f8254b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20e2e05a34d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ff1a8687941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7cba1edd044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148fddb1346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1cd82099e48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3793538754a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MODUL-SYSTEM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MODUL-SYSTEM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MODUL-SYSTEM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MODUL-SYSTEM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MODUL-SYSTEM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MODUL-SYSTEM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110 024 392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7 087 139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3 357 153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16 146 014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28 556 915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MODUL-SYSTEM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HÅELLS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MODUL-SYSTEM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 Haugs gate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3013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911 743 787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MODUL-SYSTEM AS</a:t>
            </a:r>
          </a:p>
        </p:txBody>
      </p:sp>
    </p:spTree>
  </p:cSld>
  <p:clrMapOvr>
    <a:masterClrMapping xmlns:a="http://schemas.openxmlformats.org/drawingml/2006/main"/>
  </p:clrMapOvr>
</p:sld>
</file>