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8f8188a7742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624b35bc14f9b"/>
  </p:sldMasterIdLst>
  <p:sldIdLst>
    <p:sldId xmlns:r="http://schemas.openxmlformats.org/officeDocument/2006/relationships" id="256" r:id="R40660ad5cdd8433e"/>
    <p:sldId xmlns:r="http://schemas.openxmlformats.org/officeDocument/2006/relationships" id="257" r:id="R03d6afb8dad6472a"/>
    <p:sldId xmlns:r="http://schemas.openxmlformats.org/officeDocument/2006/relationships" id="258" r:id="R7e672d4229b14f14"/>
    <p:sldId xmlns:r="http://schemas.openxmlformats.org/officeDocument/2006/relationships" id="259" r:id="R2b9d8af4329f4044"/>
    <p:sldId xmlns:r="http://schemas.openxmlformats.org/officeDocument/2006/relationships" id="260" r:id="Rcba6b80fc687426f"/>
    <p:sldId xmlns:r="http://schemas.openxmlformats.org/officeDocument/2006/relationships" id="261" r:id="Rcb00112453904c7a"/>
    <p:sldId xmlns:r="http://schemas.openxmlformats.org/officeDocument/2006/relationships" id="262" r:id="R520636ab6827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624b35bc14f9b" /><Relationship Type="http://schemas.openxmlformats.org/officeDocument/2006/relationships/slide" Target="/ppt/slides/slide1.xml" Id="R40660ad5cdd8433e" /><Relationship Type="http://schemas.openxmlformats.org/officeDocument/2006/relationships/slide" Target="/ppt/slides/slide2.xml" Id="R03d6afb8dad6472a" /><Relationship Type="http://schemas.openxmlformats.org/officeDocument/2006/relationships/slide" Target="/ppt/slides/slide3.xml" Id="R7e672d4229b14f14" /><Relationship Type="http://schemas.openxmlformats.org/officeDocument/2006/relationships/slide" Target="/ppt/slides/slide4.xml" Id="R2b9d8af4329f4044" /><Relationship Type="http://schemas.openxmlformats.org/officeDocument/2006/relationships/slide" Target="/ppt/slides/slide5.xml" Id="Rcba6b80fc687426f" /><Relationship Type="http://schemas.openxmlformats.org/officeDocument/2006/relationships/slide" Target="/ppt/slides/slide6.xml" Id="Rcb00112453904c7a" /><Relationship Type="http://schemas.openxmlformats.org/officeDocument/2006/relationships/slide" Target="/ppt/slides/slide7.xml" Id="R520636ab6827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542e35ec0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25777390e4b29" /><Relationship Type="http://schemas.openxmlformats.org/officeDocument/2006/relationships/theme" Target="/ppt/slideMasters/theme/theme1.xml" Id="Rf57683e240e642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25777390e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6d891463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69e5e73b94f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b88b68ab3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29dc48d6d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1f44ba9b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41290981a41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18678113843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BYGGEFIRMAET R SAMDAL SNEKKERI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BYGGEFIRMAET R SAMDAL SNEKKERI AS ble etablert [år] og holder til i Lundamo.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12 985 128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6 039 038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Lundamovegen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7232 Lundamo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roge-sam@online.no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911 742 829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BYGGEFIRMAET R SAMDAL SNEKKERI AS</a:t>
            </a:r>
          </a:p>
        </p:txBody>
      </p:sp>
    </p:spTree>
  </p:cSld>
  <p:clrMapOvr>
    <a:masterClrMapping xmlns:a="http://schemas.openxmlformats.org/drawingml/2006/main"/>
  </p:clrMapOvr>
</p:sld>
</file>