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5b811fcac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78bf24d4404ac6"/>
  </p:sldMasterIdLst>
  <p:sldIdLst>
    <p:sldId xmlns:r="http://schemas.openxmlformats.org/officeDocument/2006/relationships" id="256" r:id="R314c1ccaf70742ac"/>
    <p:sldId xmlns:r="http://schemas.openxmlformats.org/officeDocument/2006/relationships" id="257" r:id="R542cecafe6204751"/>
    <p:sldId xmlns:r="http://schemas.openxmlformats.org/officeDocument/2006/relationships" id="258" r:id="R61cde424175f46f8"/>
    <p:sldId xmlns:r="http://schemas.openxmlformats.org/officeDocument/2006/relationships" id="259" r:id="R0c4fa91d76e2449f"/>
    <p:sldId xmlns:r="http://schemas.openxmlformats.org/officeDocument/2006/relationships" id="260" r:id="Rb89ebff92e6a489e"/>
    <p:sldId xmlns:r="http://schemas.openxmlformats.org/officeDocument/2006/relationships" id="261" r:id="R7dff1289a1e54390"/>
    <p:sldId xmlns:r="http://schemas.openxmlformats.org/officeDocument/2006/relationships" id="262" r:id="Rdfc7f522127344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8bf24d4404ac6" /><Relationship Type="http://schemas.openxmlformats.org/officeDocument/2006/relationships/slide" Target="/ppt/slides/slide1.xml" Id="R314c1ccaf70742ac" /><Relationship Type="http://schemas.openxmlformats.org/officeDocument/2006/relationships/slide" Target="/ppt/slides/slide2.xml" Id="R542cecafe6204751" /><Relationship Type="http://schemas.openxmlformats.org/officeDocument/2006/relationships/slide" Target="/ppt/slides/slide3.xml" Id="R61cde424175f46f8" /><Relationship Type="http://schemas.openxmlformats.org/officeDocument/2006/relationships/slide" Target="/ppt/slides/slide4.xml" Id="R0c4fa91d76e2449f" /><Relationship Type="http://schemas.openxmlformats.org/officeDocument/2006/relationships/slide" Target="/ppt/slides/slide5.xml" Id="Rb89ebff92e6a489e" /><Relationship Type="http://schemas.openxmlformats.org/officeDocument/2006/relationships/slide" Target="/ppt/slides/slide6.xml" Id="R7dff1289a1e54390" /><Relationship Type="http://schemas.openxmlformats.org/officeDocument/2006/relationships/slide" Target="/ppt/slides/slide7.xml" Id="Rdfc7f522127344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ec754a72b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b81b214fd4156" /><Relationship Type="http://schemas.openxmlformats.org/officeDocument/2006/relationships/theme" Target="/ppt/slideMasters/theme/theme1.xml" Id="Rfb6407436c304e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b81b214fd41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47af5e0b4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f3948291d47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dbcc4c77542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6e147de23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dee92679140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ef0f4531a4d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ec2d72a634e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BYGGEFIRMAET R SAMDAL SNEKKERI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BYGGEFIRMAET R SAMDAL SNEKKERI AS ble etablert [år] og holder til i Lundamo.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10 871 887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5 931 927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Lundamovegen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7232 Lundamo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roge-sam@online.no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