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d9d8aacafb4c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9fff52514b4133"/>
  </p:sldMasterIdLst>
  <p:sldIdLst>
    <p:sldId xmlns:r="http://schemas.openxmlformats.org/officeDocument/2006/relationships" id="256" r:id="R60ef5565c21f4465"/>
    <p:sldId xmlns:r="http://schemas.openxmlformats.org/officeDocument/2006/relationships" id="257" r:id="Ra93eeda738ab4811"/>
    <p:sldId xmlns:r="http://schemas.openxmlformats.org/officeDocument/2006/relationships" id="258" r:id="R8f092c8c1ed14f7a"/>
    <p:sldId xmlns:r="http://schemas.openxmlformats.org/officeDocument/2006/relationships" id="259" r:id="R0562b336a5484144"/>
    <p:sldId xmlns:r="http://schemas.openxmlformats.org/officeDocument/2006/relationships" id="260" r:id="R86a1a6a5339547a7"/>
    <p:sldId xmlns:r="http://schemas.openxmlformats.org/officeDocument/2006/relationships" id="261" r:id="Rf53bfb48173a40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9fff52514b4133" /><Relationship Type="http://schemas.openxmlformats.org/officeDocument/2006/relationships/slide" Target="/ppt/slides/slide1.xml" Id="R60ef5565c21f4465" /><Relationship Type="http://schemas.openxmlformats.org/officeDocument/2006/relationships/slide" Target="/ppt/slides/slide2.xml" Id="Ra93eeda738ab4811" /><Relationship Type="http://schemas.openxmlformats.org/officeDocument/2006/relationships/slide" Target="/ppt/slides/slide3.xml" Id="R8f092c8c1ed14f7a" /><Relationship Type="http://schemas.openxmlformats.org/officeDocument/2006/relationships/slide" Target="/ppt/slides/slide4.xml" Id="R0562b336a5484144" /><Relationship Type="http://schemas.openxmlformats.org/officeDocument/2006/relationships/slide" Target="/ppt/slides/slide5.xml" Id="R86a1a6a5339547a7" /><Relationship Type="http://schemas.openxmlformats.org/officeDocument/2006/relationships/slide" Target="/ppt/slides/slide6.xml" Id="Rf53bfb48173a40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9d42a203c54d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2621b745c4f61" /><Relationship Type="http://schemas.openxmlformats.org/officeDocument/2006/relationships/theme" Target="/ppt/slideMasters/theme/theme1.xml" Id="Ra9a94fab64cf48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52621b745c4f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03878c8aa47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386a6e48842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3ff01052c41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6cc1ecef746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791f5d77e42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1dd6510e846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A ØREN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A ØREN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 ØREN HOLDING AS ble etablert [år] og holder til i Høyanger.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A ØREN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A ØREN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A ØREN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ØREN  –  25,6 %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ANDREAS ØREN  –  25,6 %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ØREN  –  12,2 %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ØREN  –  12,2 %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AASHILD LAUVSNES ØREN  –  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PERSSON ØREN  –  8,1 %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A ØREN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Vetleseten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6993 Høyanger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911 742 292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A ØREN HOLDING AS</a:t>
            </a:r>
          </a:p>
        </p:txBody>
      </p:sp>
    </p:spTree>
  </p:cSld>
  <p:clrMapOvr>
    <a:masterClrMapping xmlns:a="http://schemas.openxmlformats.org/drawingml/2006/main"/>
  </p:clrMapOvr>
</p:sld>
</file>