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1570b4deba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3670c4f4984103"/>
  </p:sldMasterIdLst>
  <p:sldIdLst>
    <p:sldId xmlns:r="http://schemas.openxmlformats.org/officeDocument/2006/relationships" id="256" r:id="R4e8d91e72c584789"/>
    <p:sldId xmlns:r="http://schemas.openxmlformats.org/officeDocument/2006/relationships" id="257" r:id="Raffb3d51feab4fcf"/>
    <p:sldId xmlns:r="http://schemas.openxmlformats.org/officeDocument/2006/relationships" id="258" r:id="R735ed4d950264534"/>
    <p:sldId xmlns:r="http://schemas.openxmlformats.org/officeDocument/2006/relationships" id="259" r:id="R05165832f71c4a42"/>
    <p:sldId xmlns:r="http://schemas.openxmlformats.org/officeDocument/2006/relationships" id="260" r:id="R99b747f267464062"/>
    <p:sldId xmlns:r="http://schemas.openxmlformats.org/officeDocument/2006/relationships" id="261" r:id="R6ea72c5b34a5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670c4f4984103" /><Relationship Type="http://schemas.openxmlformats.org/officeDocument/2006/relationships/slide" Target="/ppt/slides/slide1.xml" Id="R4e8d91e72c584789" /><Relationship Type="http://schemas.openxmlformats.org/officeDocument/2006/relationships/slide" Target="/ppt/slides/slide2.xml" Id="Raffb3d51feab4fcf" /><Relationship Type="http://schemas.openxmlformats.org/officeDocument/2006/relationships/slide" Target="/ppt/slides/slide3.xml" Id="R735ed4d950264534" /><Relationship Type="http://schemas.openxmlformats.org/officeDocument/2006/relationships/slide" Target="/ppt/slides/slide4.xml" Id="R05165832f71c4a42" /><Relationship Type="http://schemas.openxmlformats.org/officeDocument/2006/relationships/slide" Target="/ppt/slides/slide5.xml" Id="R99b747f267464062" /><Relationship Type="http://schemas.openxmlformats.org/officeDocument/2006/relationships/slide" Target="/ppt/slides/slide6.xml" Id="R6ea72c5b34a5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d9a9b169744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097070aa14061" /><Relationship Type="http://schemas.openxmlformats.org/officeDocument/2006/relationships/theme" Target="/ppt/slideMasters/theme/theme1.xml" Id="Rb93b95a3de0b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a097070aa1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c20f72724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8c97cda89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72fdbbf8e48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65746e73548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5b9d9bc10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d655f9748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CHRISTIAN BRÆNDEN 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CHRISTIAN BRÆNDEN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CHRISTIAN BRÆNDEN HAUGEN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CHRISTIAN BRÆNDEN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CHRISTIAN BRÆNDEN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CHRISTIAN BRÆNDEN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CHRISTIAN BRÆNDEN 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911 730 138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CHRISTIAN BRÆNDEN HAUGEN AS</a:t>
            </a:r>
          </a:p>
        </p:txBody>
      </p:sp>
    </p:spTree>
  </p:cSld>
  <p:clrMapOvr>
    <a:masterClrMapping xmlns:a="http://schemas.openxmlformats.org/drawingml/2006/main"/>
  </p:clrMapOvr>
</p:sld>
</file>