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db35f331064d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72903cfa674601"/>
  </p:sldMasterIdLst>
  <p:sldIdLst>
    <p:sldId xmlns:r="http://schemas.openxmlformats.org/officeDocument/2006/relationships" id="256" r:id="Ra6901a39cd024be0"/>
    <p:sldId xmlns:r="http://schemas.openxmlformats.org/officeDocument/2006/relationships" id="257" r:id="R15b114ad38ee4138"/>
    <p:sldId xmlns:r="http://schemas.openxmlformats.org/officeDocument/2006/relationships" id="258" r:id="Rb836e66da4704f3c"/>
    <p:sldId xmlns:r="http://schemas.openxmlformats.org/officeDocument/2006/relationships" id="259" r:id="R61442a571c404b69"/>
    <p:sldId xmlns:r="http://schemas.openxmlformats.org/officeDocument/2006/relationships" id="260" r:id="R048175640dc940ab"/>
    <p:sldId xmlns:r="http://schemas.openxmlformats.org/officeDocument/2006/relationships" id="261" r:id="Rc48c1278ee934716"/>
    <p:sldId xmlns:r="http://schemas.openxmlformats.org/officeDocument/2006/relationships" id="262" r:id="R1f14288b8b2d47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2903cfa674601" /><Relationship Type="http://schemas.openxmlformats.org/officeDocument/2006/relationships/slide" Target="/ppt/slides/slide1.xml" Id="Ra6901a39cd024be0" /><Relationship Type="http://schemas.openxmlformats.org/officeDocument/2006/relationships/slide" Target="/ppt/slides/slide2.xml" Id="R15b114ad38ee4138" /><Relationship Type="http://schemas.openxmlformats.org/officeDocument/2006/relationships/slide" Target="/ppt/slides/slide3.xml" Id="Rb836e66da4704f3c" /><Relationship Type="http://schemas.openxmlformats.org/officeDocument/2006/relationships/slide" Target="/ppt/slides/slide4.xml" Id="R61442a571c404b69" /><Relationship Type="http://schemas.openxmlformats.org/officeDocument/2006/relationships/slide" Target="/ppt/slides/slide5.xml" Id="R048175640dc940ab" /><Relationship Type="http://schemas.openxmlformats.org/officeDocument/2006/relationships/slide" Target="/ppt/slides/slide6.xml" Id="Rc48c1278ee934716" /><Relationship Type="http://schemas.openxmlformats.org/officeDocument/2006/relationships/slide" Target="/ppt/slides/slide7.xml" Id="R1f14288b8b2d47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aecf3743484f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e03598362429e" /><Relationship Type="http://schemas.openxmlformats.org/officeDocument/2006/relationships/theme" Target="/ppt/slideMasters/theme/theme1.xml" Id="R7675a97edde944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ee0359836242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988dfb6e64d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79927a0e24b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544a6eabe4a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c22d846da47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58c3b12754d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367597c9a47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5e00b76d64b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 KORN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KORN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KORN AS ble etablert [år] og holder til i Leinstrand.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KORN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KORN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KORN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3 252 204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690 982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522 561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1 655 318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4 235 459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KORN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EIRECA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INGVAR BORTEN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OLA BORTEN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PER MAGNUS BORTEN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KORN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Skjefstad Vestre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7083 Leinstrand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911 729 520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KORN AS</a:t>
            </a:r>
          </a:p>
        </p:txBody>
      </p:sp>
    </p:spTree>
  </p:cSld>
  <p:clrMapOvr>
    <a:masterClrMapping xmlns:a="http://schemas.openxmlformats.org/drawingml/2006/main"/>
  </p:clrMapOvr>
</p:sld>
</file>