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a6242427f9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a7a0566ab4ca1"/>
  </p:sldMasterIdLst>
  <p:sldIdLst>
    <p:sldId xmlns:r="http://schemas.openxmlformats.org/officeDocument/2006/relationships" id="256" r:id="Re2dbc58c3a524b39"/>
    <p:sldId xmlns:r="http://schemas.openxmlformats.org/officeDocument/2006/relationships" id="257" r:id="R987402dc26ad41ac"/>
    <p:sldId xmlns:r="http://schemas.openxmlformats.org/officeDocument/2006/relationships" id="258" r:id="R2f23cc281acf4bc8"/>
    <p:sldId xmlns:r="http://schemas.openxmlformats.org/officeDocument/2006/relationships" id="259" r:id="Ra7c0e523b89b4598"/>
    <p:sldId xmlns:r="http://schemas.openxmlformats.org/officeDocument/2006/relationships" id="260" r:id="Rbd513d1e5d8b4eb4"/>
    <p:sldId xmlns:r="http://schemas.openxmlformats.org/officeDocument/2006/relationships" id="261" r:id="Rb95fe331795c4a0b"/>
    <p:sldId xmlns:r="http://schemas.openxmlformats.org/officeDocument/2006/relationships" id="262" r:id="R8ee972341855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a7a0566ab4ca1" /><Relationship Type="http://schemas.openxmlformats.org/officeDocument/2006/relationships/slide" Target="/ppt/slides/slide1.xml" Id="Re2dbc58c3a524b39" /><Relationship Type="http://schemas.openxmlformats.org/officeDocument/2006/relationships/slide" Target="/ppt/slides/slide2.xml" Id="R987402dc26ad41ac" /><Relationship Type="http://schemas.openxmlformats.org/officeDocument/2006/relationships/slide" Target="/ppt/slides/slide3.xml" Id="R2f23cc281acf4bc8" /><Relationship Type="http://schemas.openxmlformats.org/officeDocument/2006/relationships/slide" Target="/ppt/slides/slide4.xml" Id="Ra7c0e523b89b4598" /><Relationship Type="http://schemas.openxmlformats.org/officeDocument/2006/relationships/slide" Target="/ppt/slides/slide5.xml" Id="Rbd513d1e5d8b4eb4" /><Relationship Type="http://schemas.openxmlformats.org/officeDocument/2006/relationships/slide" Target="/ppt/slides/slide6.xml" Id="Rb95fe331795c4a0b" /><Relationship Type="http://schemas.openxmlformats.org/officeDocument/2006/relationships/slide" Target="/ppt/slides/slide7.xml" Id="R8ee972341855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6ea20af4a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54024301c40d1" /><Relationship Type="http://schemas.openxmlformats.org/officeDocument/2006/relationships/theme" Target="/ppt/slideMasters/theme/theme1.xml" Id="Racd2075d3675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54024301c40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98038f97d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fb15e987340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6f3b911d2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d52a3ddec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c692abb7948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fa995f6a443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b19251da142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SØRBYEN PSYKOLOGKONTOR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PSYKOLOGKONTOR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SØRBYEN PSYKOLOGKONTOR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PSYKOLOGKONTOR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PSYKOLOGKONTOR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PSYKOLOGKONTOR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304 200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304 201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PSYKOLOGKONTOR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KROGH KAI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PSYKOLOGKONTOR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911 728 036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SØRBYEN PSYKOLOGKONTOR AS</a:t>
            </a:r>
          </a:p>
        </p:txBody>
      </p:sp>
    </p:spTree>
  </p:cSld>
  <p:clrMapOvr>
    <a:masterClrMapping xmlns:a="http://schemas.openxmlformats.org/drawingml/2006/main"/>
  </p:clrMapOvr>
</p:sld>
</file>