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75bc464e7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e45957bb3475c"/>
  </p:sldMasterIdLst>
  <p:sldIdLst>
    <p:sldId xmlns:r="http://schemas.openxmlformats.org/officeDocument/2006/relationships" id="256" r:id="R42d90e90e1df4443"/>
    <p:sldId xmlns:r="http://schemas.openxmlformats.org/officeDocument/2006/relationships" id="257" r:id="R84ab79457dec4f48"/>
    <p:sldId xmlns:r="http://schemas.openxmlformats.org/officeDocument/2006/relationships" id="258" r:id="R810788100c614c69"/>
    <p:sldId xmlns:r="http://schemas.openxmlformats.org/officeDocument/2006/relationships" id="259" r:id="R4baa9352aa384177"/>
    <p:sldId xmlns:r="http://schemas.openxmlformats.org/officeDocument/2006/relationships" id="260" r:id="R22e156617c82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e45957bb3475c" /><Relationship Type="http://schemas.openxmlformats.org/officeDocument/2006/relationships/slide" Target="/ppt/slides/slide1.xml" Id="R42d90e90e1df4443" /><Relationship Type="http://schemas.openxmlformats.org/officeDocument/2006/relationships/slide" Target="/ppt/slides/slide2.xml" Id="R84ab79457dec4f48" /><Relationship Type="http://schemas.openxmlformats.org/officeDocument/2006/relationships/slide" Target="/ppt/slides/slide3.xml" Id="R810788100c614c69" /><Relationship Type="http://schemas.openxmlformats.org/officeDocument/2006/relationships/slide" Target="/ppt/slides/slide4.xml" Id="R4baa9352aa384177" /><Relationship Type="http://schemas.openxmlformats.org/officeDocument/2006/relationships/slide" Target="/ppt/slides/slide5.xml" Id="R22e156617c82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162c04fe7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efb255fd4963" /><Relationship Type="http://schemas.openxmlformats.org/officeDocument/2006/relationships/theme" Target="/ppt/slideMasters/theme/theme1.xml" Id="Rea311b236b4a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85efb255fd49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929378db24e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3e980df40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20db6711b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54d1caa241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6b529c02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FANASØSTRENE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FANASØSTRENE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FANASØSTRENE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FANASØSTRENE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FANASØSTRENE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FANASØSTRENE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911 721 341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FANASØSTRENE AS</a:t>
            </a:r>
          </a:p>
        </p:txBody>
      </p:sp>
    </p:spTree>
  </p:cSld>
  <p:clrMapOvr>
    <a:masterClrMapping xmlns:a="http://schemas.openxmlformats.org/drawingml/2006/main"/>
  </p:clrMapOvr>
</p:sld>
</file>