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2eac3c888344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85aa8498b4b08"/>
  </p:sldMasterIdLst>
  <p:sldIdLst>
    <p:sldId xmlns:r="http://schemas.openxmlformats.org/officeDocument/2006/relationships" id="256" r:id="Rd779bbb10ebc4f89"/>
    <p:sldId xmlns:r="http://schemas.openxmlformats.org/officeDocument/2006/relationships" id="257" r:id="R43c043e75c5d43cc"/>
    <p:sldId xmlns:r="http://schemas.openxmlformats.org/officeDocument/2006/relationships" id="258" r:id="Re64107c9b25e4a94"/>
    <p:sldId xmlns:r="http://schemas.openxmlformats.org/officeDocument/2006/relationships" id="259" r:id="R73594b243c7d4842"/>
    <p:sldId xmlns:r="http://schemas.openxmlformats.org/officeDocument/2006/relationships" id="260" r:id="R6ff4fc973eab440e"/>
    <p:sldId xmlns:r="http://schemas.openxmlformats.org/officeDocument/2006/relationships" id="261" r:id="R0014949b8aeb4eb2"/>
    <p:sldId xmlns:r="http://schemas.openxmlformats.org/officeDocument/2006/relationships" id="262" r:id="R1cff70810c4b41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85aa8498b4b08" /><Relationship Type="http://schemas.openxmlformats.org/officeDocument/2006/relationships/slide" Target="/ppt/slides/slide1.xml" Id="Rd779bbb10ebc4f89" /><Relationship Type="http://schemas.openxmlformats.org/officeDocument/2006/relationships/slide" Target="/ppt/slides/slide2.xml" Id="R43c043e75c5d43cc" /><Relationship Type="http://schemas.openxmlformats.org/officeDocument/2006/relationships/slide" Target="/ppt/slides/slide3.xml" Id="Re64107c9b25e4a94" /><Relationship Type="http://schemas.openxmlformats.org/officeDocument/2006/relationships/slide" Target="/ppt/slides/slide4.xml" Id="R73594b243c7d4842" /><Relationship Type="http://schemas.openxmlformats.org/officeDocument/2006/relationships/slide" Target="/ppt/slides/slide5.xml" Id="R6ff4fc973eab440e" /><Relationship Type="http://schemas.openxmlformats.org/officeDocument/2006/relationships/slide" Target="/ppt/slides/slide6.xml" Id="R0014949b8aeb4eb2" /><Relationship Type="http://schemas.openxmlformats.org/officeDocument/2006/relationships/slide" Target="/ppt/slides/slide7.xml" Id="R1cff70810c4b41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af2d64f24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3c88e2cfd4afd" /><Relationship Type="http://schemas.openxmlformats.org/officeDocument/2006/relationships/theme" Target="/ppt/slideMasters/theme/theme1.xml" Id="R62d6fca0fef4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d3c88e2cfd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74ef2aba146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586398d3940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4eccbf87947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8459cd88e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534932aea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ae13ed9d94b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75a146253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BJARTE HUUS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BJARTE HUUS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HUUS MASKIN AS ble etablert [år] og holder til i Utne.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BJARTE HUUS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BJARTE HUUS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BJARTE HUUS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6 450 472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451 918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318 993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665 834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1 556 954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BJARTE HUUS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HUUS HOLDNING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BJARTE HUUS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Fjordavegen 4898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5778 Utne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bjartehuus@epost.no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911 720 949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BJARTE HUUS MASKIN AS</a:t>
            </a:r>
          </a:p>
        </p:txBody>
      </p:sp>
    </p:spTree>
  </p:cSld>
  <p:clrMapOvr>
    <a:masterClrMapping xmlns:a="http://schemas.openxmlformats.org/drawingml/2006/main"/>
  </p:clrMapOvr>
</p:sld>
</file>