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310ef8901244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967e455804390"/>
  </p:sldMasterIdLst>
  <p:sldIdLst>
    <p:sldId xmlns:r="http://schemas.openxmlformats.org/officeDocument/2006/relationships" id="256" r:id="R3155610346994164"/>
    <p:sldId xmlns:r="http://schemas.openxmlformats.org/officeDocument/2006/relationships" id="257" r:id="R0096a824c5eb4d94"/>
    <p:sldId xmlns:r="http://schemas.openxmlformats.org/officeDocument/2006/relationships" id="258" r:id="R4f3723ed116b4aba"/>
    <p:sldId xmlns:r="http://schemas.openxmlformats.org/officeDocument/2006/relationships" id="259" r:id="R50fa00eea0d54a96"/>
    <p:sldId xmlns:r="http://schemas.openxmlformats.org/officeDocument/2006/relationships" id="260" r:id="R197290929b064826"/>
    <p:sldId xmlns:r="http://schemas.openxmlformats.org/officeDocument/2006/relationships" id="261" r:id="Reba0654c78d54a60"/>
    <p:sldId xmlns:r="http://schemas.openxmlformats.org/officeDocument/2006/relationships" id="262" r:id="Rae6058b774c5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967e455804390" /><Relationship Type="http://schemas.openxmlformats.org/officeDocument/2006/relationships/slide" Target="/ppt/slides/slide1.xml" Id="R3155610346994164" /><Relationship Type="http://schemas.openxmlformats.org/officeDocument/2006/relationships/slide" Target="/ppt/slides/slide2.xml" Id="R0096a824c5eb4d94" /><Relationship Type="http://schemas.openxmlformats.org/officeDocument/2006/relationships/slide" Target="/ppt/slides/slide3.xml" Id="R4f3723ed116b4aba" /><Relationship Type="http://schemas.openxmlformats.org/officeDocument/2006/relationships/slide" Target="/ppt/slides/slide4.xml" Id="R50fa00eea0d54a96" /><Relationship Type="http://schemas.openxmlformats.org/officeDocument/2006/relationships/slide" Target="/ppt/slides/slide5.xml" Id="R197290929b064826" /><Relationship Type="http://schemas.openxmlformats.org/officeDocument/2006/relationships/slide" Target="/ppt/slides/slide6.xml" Id="Reba0654c78d54a60" /><Relationship Type="http://schemas.openxmlformats.org/officeDocument/2006/relationships/slide" Target="/ppt/slides/slide7.xml" Id="Rae6058b774c5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4547c2fe440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f2bccf924532" /><Relationship Type="http://schemas.openxmlformats.org/officeDocument/2006/relationships/theme" Target="/ppt/slideMasters/theme/theme1.xml" Id="R36f5e9af8ff249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2f2bccf92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8fcb32994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2d67307ad46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75b074f60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2a942d44a48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de4e69196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ef893d48f4e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ca386c6e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