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9bbca1acc24e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5f5b1a7b0e4307"/>
  </p:sldMasterIdLst>
  <p:sldIdLst>
    <p:sldId xmlns:r="http://schemas.openxmlformats.org/officeDocument/2006/relationships" id="256" r:id="R09bac9726b0b46df"/>
    <p:sldId xmlns:r="http://schemas.openxmlformats.org/officeDocument/2006/relationships" id="257" r:id="Rfa174c35bb544a5b"/>
    <p:sldId xmlns:r="http://schemas.openxmlformats.org/officeDocument/2006/relationships" id="258" r:id="Rb2d9b48bf3934dd3"/>
    <p:sldId xmlns:r="http://schemas.openxmlformats.org/officeDocument/2006/relationships" id="259" r:id="Ra35e63c40e864dd5"/>
    <p:sldId xmlns:r="http://schemas.openxmlformats.org/officeDocument/2006/relationships" id="260" r:id="Rf70cd3fe8b674a9d"/>
    <p:sldId xmlns:r="http://schemas.openxmlformats.org/officeDocument/2006/relationships" id="261" r:id="R6d3827eeaa8e4404"/>
    <p:sldId xmlns:r="http://schemas.openxmlformats.org/officeDocument/2006/relationships" id="262" r:id="Rad4fa723481b48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5f5b1a7b0e4307" /><Relationship Type="http://schemas.openxmlformats.org/officeDocument/2006/relationships/slide" Target="/ppt/slides/slide1.xml" Id="R09bac9726b0b46df" /><Relationship Type="http://schemas.openxmlformats.org/officeDocument/2006/relationships/slide" Target="/ppt/slides/slide2.xml" Id="Rfa174c35bb544a5b" /><Relationship Type="http://schemas.openxmlformats.org/officeDocument/2006/relationships/slide" Target="/ppt/slides/slide3.xml" Id="Rb2d9b48bf3934dd3" /><Relationship Type="http://schemas.openxmlformats.org/officeDocument/2006/relationships/slide" Target="/ppt/slides/slide4.xml" Id="Ra35e63c40e864dd5" /><Relationship Type="http://schemas.openxmlformats.org/officeDocument/2006/relationships/slide" Target="/ppt/slides/slide5.xml" Id="Rf70cd3fe8b674a9d" /><Relationship Type="http://schemas.openxmlformats.org/officeDocument/2006/relationships/slide" Target="/ppt/slides/slide6.xml" Id="R6d3827eeaa8e4404" /><Relationship Type="http://schemas.openxmlformats.org/officeDocument/2006/relationships/slide" Target="/ppt/slides/slide7.xml" Id="Rad4fa723481b48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8e915d940e44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b701ad3304ad9" /><Relationship Type="http://schemas.openxmlformats.org/officeDocument/2006/relationships/theme" Target="/ppt/slideMasters/theme/theme1.xml" Id="R8bb9ef9373414a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eb701ad3304a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4422237cf45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a3cdf8e9c4a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0c1c0e74840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caf27c9c547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e670f2ff74b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df9c1170647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5677e82a44e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ARSA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1 566 692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7 190 930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7 271 230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OLAV SANDE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Nubbebakken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32 93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arve.sande@hotmail.com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911 720 213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