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09ec90bab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5594a23734741"/>
  </p:sldMasterIdLst>
  <p:sldIdLst>
    <p:sldId xmlns:r="http://schemas.openxmlformats.org/officeDocument/2006/relationships" id="256" r:id="R26d1364d95ab4d26"/>
    <p:sldId xmlns:r="http://schemas.openxmlformats.org/officeDocument/2006/relationships" id="257" r:id="R66682c1193b949f6"/>
    <p:sldId xmlns:r="http://schemas.openxmlformats.org/officeDocument/2006/relationships" id="258" r:id="Rd1751ee49f344ba1"/>
    <p:sldId xmlns:r="http://schemas.openxmlformats.org/officeDocument/2006/relationships" id="259" r:id="R35fd8f8621fe4791"/>
    <p:sldId xmlns:r="http://schemas.openxmlformats.org/officeDocument/2006/relationships" id="260" r:id="R37dc17f2b0b4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5594a23734741" /><Relationship Type="http://schemas.openxmlformats.org/officeDocument/2006/relationships/slide" Target="/ppt/slides/slide1.xml" Id="R26d1364d95ab4d26" /><Relationship Type="http://schemas.openxmlformats.org/officeDocument/2006/relationships/slide" Target="/ppt/slides/slide2.xml" Id="R66682c1193b949f6" /><Relationship Type="http://schemas.openxmlformats.org/officeDocument/2006/relationships/slide" Target="/ppt/slides/slide3.xml" Id="Rd1751ee49f344ba1" /><Relationship Type="http://schemas.openxmlformats.org/officeDocument/2006/relationships/slide" Target="/ppt/slides/slide4.xml" Id="R35fd8f8621fe4791" /><Relationship Type="http://schemas.openxmlformats.org/officeDocument/2006/relationships/slide" Target="/ppt/slides/slide5.xml" Id="R37dc17f2b0b4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b198150b8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5adb58434327" /><Relationship Type="http://schemas.openxmlformats.org/officeDocument/2006/relationships/theme" Target="/ppt/slideMasters/theme/theme1.xml" Id="R75615fb080d9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65adb5843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ff8dbccac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2b855374f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c00c712e0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3dfb490dc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f281da6d9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PRIVATPRAKSIS WISSER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PRIVATPRAKSIS WISSER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PRIVATPRAKSIS WISSER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PRIVATPRAKSIS WISSER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PRIVATPRAKSIS WISSER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PRIVATPRAKSIS WISSER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911 715 554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PRIVATPRAKSIS WISSER AS</a:t>
            </a:r>
          </a:p>
        </p:txBody>
      </p:sp>
    </p:spTree>
  </p:cSld>
  <p:clrMapOvr>
    <a:masterClrMapping xmlns:a="http://schemas.openxmlformats.org/drawingml/2006/main"/>
  </p:clrMapOvr>
</p:sld>
</file>