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3c457b049944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ddc356b55d4653"/>
  </p:sldMasterIdLst>
  <p:sldIdLst>
    <p:sldId xmlns:r="http://schemas.openxmlformats.org/officeDocument/2006/relationships" id="256" r:id="Rce23d1ae30aa4d32"/>
    <p:sldId xmlns:r="http://schemas.openxmlformats.org/officeDocument/2006/relationships" id="257" r:id="Rc891748ec5e2440e"/>
    <p:sldId xmlns:r="http://schemas.openxmlformats.org/officeDocument/2006/relationships" id="258" r:id="R4305f388e1514208"/>
    <p:sldId xmlns:r="http://schemas.openxmlformats.org/officeDocument/2006/relationships" id="259" r:id="R6c16f9abbb0d43eb"/>
    <p:sldId xmlns:r="http://schemas.openxmlformats.org/officeDocument/2006/relationships" id="260" r:id="R890431d2e02347df"/>
    <p:sldId xmlns:r="http://schemas.openxmlformats.org/officeDocument/2006/relationships" id="261" r:id="Rf356f648106e4787"/>
    <p:sldId xmlns:r="http://schemas.openxmlformats.org/officeDocument/2006/relationships" id="262" r:id="R2f88b92a83c244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ddc356b55d4653" /><Relationship Type="http://schemas.openxmlformats.org/officeDocument/2006/relationships/slide" Target="/ppt/slides/slide1.xml" Id="Rce23d1ae30aa4d32" /><Relationship Type="http://schemas.openxmlformats.org/officeDocument/2006/relationships/slide" Target="/ppt/slides/slide2.xml" Id="Rc891748ec5e2440e" /><Relationship Type="http://schemas.openxmlformats.org/officeDocument/2006/relationships/slide" Target="/ppt/slides/slide3.xml" Id="R4305f388e1514208" /><Relationship Type="http://schemas.openxmlformats.org/officeDocument/2006/relationships/slide" Target="/ppt/slides/slide4.xml" Id="R6c16f9abbb0d43eb" /><Relationship Type="http://schemas.openxmlformats.org/officeDocument/2006/relationships/slide" Target="/ppt/slides/slide5.xml" Id="R890431d2e02347df" /><Relationship Type="http://schemas.openxmlformats.org/officeDocument/2006/relationships/slide" Target="/ppt/slides/slide6.xml" Id="Rf356f648106e4787" /><Relationship Type="http://schemas.openxmlformats.org/officeDocument/2006/relationships/slide" Target="/ppt/slides/slide7.xml" Id="R2f88b92a83c244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bff9afe79640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ccddc5276433e" /><Relationship Type="http://schemas.openxmlformats.org/officeDocument/2006/relationships/theme" Target="/ppt/slideMasters/theme/theme1.xml" Id="R3d84c3cb8afd4a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accddc527643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1d8505e6e4f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9db1207c84c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b9cd325f848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b54506cad46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e06055f8642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882d7459a48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a266a11ab4a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PORTEN TIL NORD-NORGE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PORTEN TIL NORD-NORGE AS ble etablert [år] og holder til i Namsskogan.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5 663 812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−574 934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−621 058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−75 765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5 705 288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RETT WEST INVEST AS  –  49,3 %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WESTERFJELL LARS JONAS K  –  49,3 %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STALDVIK TINA  –  1,4 %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Kleist Geddes vei 2181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7890 Namsskogan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33 44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post@ptnn.no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www.ptnn.no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911 713 039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