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bacb4d7a8543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2dea397fbb45b5"/>
  </p:sldMasterIdLst>
  <p:sldIdLst>
    <p:sldId xmlns:r="http://schemas.openxmlformats.org/officeDocument/2006/relationships" id="256" r:id="R3453fc803ab84bac"/>
    <p:sldId xmlns:r="http://schemas.openxmlformats.org/officeDocument/2006/relationships" id="257" r:id="R504354c584d845bf"/>
    <p:sldId xmlns:r="http://schemas.openxmlformats.org/officeDocument/2006/relationships" id="258" r:id="Rdf635093cf3648b7"/>
    <p:sldId xmlns:r="http://schemas.openxmlformats.org/officeDocument/2006/relationships" id="259" r:id="Re8af4668157440e4"/>
    <p:sldId xmlns:r="http://schemas.openxmlformats.org/officeDocument/2006/relationships" id="260" r:id="R3b83416a62054e30"/>
    <p:sldId xmlns:r="http://schemas.openxmlformats.org/officeDocument/2006/relationships" id="261" r:id="Rd6c7da128ce54384"/>
    <p:sldId xmlns:r="http://schemas.openxmlformats.org/officeDocument/2006/relationships" id="262" r:id="Rc1d2be551de342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2dea397fbb45b5" /><Relationship Type="http://schemas.openxmlformats.org/officeDocument/2006/relationships/slide" Target="/ppt/slides/slide1.xml" Id="R3453fc803ab84bac" /><Relationship Type="http://schemas.openxmlformats.org/officeDocument/2006/relationships/slide" Target="/ppt/slides/slide2.xml" Id="R504354c584d845bf" /><Relationship Type="http://schemas.openxmlformats.org/officeDocument/2006/relationships/slide" Target="/ppt/slides/slide3.xml" Id="Rdf635093cf3648b7" /><Relationship Type="http://schemas.openxmlformats.org/officeDocument/2006/relationships/slide" Target="/ppt/slides/slide4.xml" Id="Re8af4668157440e4" /><Relationship Type="http://schemas.openxmlformats.org/officeDocument/2006/relationships/slide" Target="/ppt/slides/slide5.xml" Id="R3b83416a62054e30" /><Relationship Type="http://schemas.openxmlformats.org/officeDocument/2006/relationships/slide" Target="/ppt/slides/slide6.xml" Id="Rd6c7da128ce54384" /><Relationship Type="http://schemas.openxmlformats.org/officeDocument/2006/relationships/slide" Target="/ppt/slides/slide7.xml" Id="Rc1d2be551de342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09ad7d14444b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d67fcb26343e2" /><Relationship Type="http://schemas.openxmlformats.org/officeDocument/2006/relationships/theme" Target="/ppt/slideMasters/theme/theme1.xml" Id="Rbb84cb4440a241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7d67fcb26343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baae910154a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eebb3f72a40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536e64b7a4f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b2fbec7d14d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5a56b6c174f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120bba58145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55f36c12f4a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ANLEGG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 NORD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309 705 581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7 326 041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7 335 844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54 153 196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140 345 324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THOMASSEN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 NORD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OSKARSSON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RYT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THOMASSEN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Knottveien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9514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911 711 915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 NORD AS</a:t>
            </a:r>
          </a:p>
        </p:txBody>
      </p:sp>
    </p:spTree>
  </p:cSld>
  <p:clrMapOvr>
    <a:masterClrMapping xmlns:a="http://schemas.openxmlformats.org/drawingml/2006/main"/>
  </p:clrMapOvr>
</p:sld>
</file>