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6963a2d0c549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365010f9584f13"/>
  </p:sldMasterIdLst>
  <p:sldIdLst>
    <p:sldId xmlns:r="http://schemas.openxmlformats.org/officeDocument/2006/relationships" id="256" r:id="R445c52b03018436f"/>
    <p:sldId xmlns:r="http://schemas.openxmlformats.org/officeDocument/2006/relationships" id="257" r:id="R58d1af38f9664814"/>
    <p:sldId xmlns:r="http://schemas.openxmlformats.org/officeDocument/2006/relationships" id="258" r:id="Ra160fa22af064689"/>
    <p:sldId xmlns:r="http://schemas.openxmlformats.org/officeDocument/2006/relationships" id="259" r:id="R5ab217defd5c46a3"/>
    <p:sldId xmlns:r="http://schemas.openxmlformats.org/officeDocument/2006/relationships" id="260" r:id="R025a49da41b048f0"/>
    <p:sldId xmlns:r="http://schemas.openxmlformats.org/officeDocument/2006/relationships" id="261" r:id="R59c128634a784201"/>
    <p:sldId xmlns:r="http://schemas.openxmlformats.org/officeDocument/2006/relationships" id="262" r:id="Rda04b03a7ba14e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65010f9584f13" /><Relationship Type="http://schemas.openxmlformats.org/officeDocument/2006/relationships/slide" Target="/ppt/slides/slide1.xml" Id="R445c52b03018436f" /><Relationship Type="http://schemas.openxmlformats.org/officeDocument/2006/relationships/slide" Target="/ppt/slides/slide2.xml" Id="R58d1af38f9664814" /><Relationship Type="http://schemas.openxmlformats.org/officeDocument/2006/relationships/slide" Target="/ppt/slides/slide3.xml" Id="Ra160fa22af064689" /><Relationship Type="http://schemas.openxmlformats.org/officeDocument/2006/relationships/slide" Target="/ppt/slides/slide4.xml" Id="R5ab217defd5c46a3" /><Relationship Type="http://schemas.openxmlformats.org/officeDocument/2006/relationships/slide" Target="/ppt/slides/slide5.xml" Id="R025a49da41b048f0" /><Relationship Type="http://schemas.openxmlformats.org/officeDocument/2006/relationships/slide" Target="/ppt/slides/slide6.xml" Id="R59c128634a784201" /><Relationship Type="http://schemas.openxmlformats.org/officeDocument/2006/relationships/slide" Target="/ppt/slides/slide7.xml" Id="Rda04b03a7ba14e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23143ebd3f42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aa09dcff64cb1" /><Relationship Type="http://schemas.openxmlformats.org/officeDocument/2006/relationships/theme" Target="/ppt/slideMasters/theme/theme1.xml" Id="Re7609ae1d1d94b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9aa09dcff64c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ae057356a4a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1e91c035440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fef88458947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b0beddbde4c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12f483fe348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2949ff30f41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ef00f4c4649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 NORD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269 206 971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6 179 070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49 554 241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150 541 968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THOMASSEN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 OSKARSSON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 JAKOBSEN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THOMASSEN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Knottveien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9514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911 711 915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NORD AS</a:t>
            </a:r>
          </a:p>
        </p:txBody>
      </p:sp>
    </p:spTree>
  </p:cSld>
  <p:clrMapOvr>
    <a:masterClrMapping xmlns:a="http://schemas.openxmlformats.org/drawingml/2006/main"/>
  </p:clrMapOvr>
</p:sld>
</file>