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269d30bbcc43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8f7a8603443a3"/>
  </p:sldMasterIdLst>
  <p:sldIdLst>
    <p:sldId xmlns:r="http://schemas.openxmlformats.org/officeDocument/2006/relationships" id="256" r:id="Rd1d2d5d519b848c7"/>
    <p:sldId xmlns:r="http://schemas.openxmlformats.org/officeDocument/2006/relationships" id="257" r:id="Rf6f8a999b93f460d"/>
    <p:sldId xmlns:r="http://schemas.openxmlformats.org/officeDocument/2006/relationships" id="258" r:id="Rf38c6e6a015849db"/>
    <p:sldId xmlns:r="http://schemas.openxmlformats.org/officeDocument/2006/relationships" id="259" r:id="R0dba224c1b524982"/>
    <p:sldId xmlns:r="http://schemas.openxmlformats.org/officeDocument/2006/relationships" id="260" r:id="Rf88ece291cd8492a"/>
    <p:sldId xmlns:r="http://schemas.openxmlformats.org/officeDocument/2006/relationships" id="261" r:id="Rfcd9b29e57cf40fd"/>
    <p:sldId xmlns:r="http://schemas.openxmlformats.org/officeDocument/2006/relationships" id="262" r:id="R20611c690fc04b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8f7a8603443a3" /><Relationship Type="http://schemas.openxmlformats.org/officeDocument/2006/relationships/slide" Target="/ppt/slides/slide1.xml" Id="Rd1d2d5d519b848c7" /><Relationship Type="http://schemas.openxmlformats.org/officeDocument/2006/relationships/slide" Target="/ppt/slides/slide2.xml" Id="Rf6f8a999b93f460d" /><Relationship Type="http://schemas.openxmlformats.org/officeDocument/2006/relationships/slide" Target="/ppt/slides/slide3.xml" Id="Rf38c6e6a015849db" /><Relationship Type="http://schemas.openxmlformats.org/officeDocument/2006/relationships/slide" Target="/ppt/slides/slide4.xml" Id="R0dba224c1b524982" /><Relationship Type="http://schemas.openxmlformats.org/officeDocument/2006/relationships/slide" Target="/ppt/slides/slide5.xml" Id="Rf88ece291cd8492a" /><Relationship Type="http://schemas.openxmlformats.org/officeDocument/2006/relationships/slide" Target="/ppt/slides/slide6.xml" Id="Rfcd9b29e57cf40fd" /><Relationship Type="http://schemas.openxmlformats.org/officeDocument/2006/relationships/slide" Target="/ppt/slides/slide7.xml" Id="R20611c690fc04b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064943b0a4c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3f3a02b5647a3" /><Relationship Type="http://schemas.openxmlformats.org/officeDocument/2006/relationships/theme" Target="/ppt/slideMasters/theme/theme1.xml" Id="R0ff2b25f1efc44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63f3a02b5647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6cf96d66c4e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315afe2294b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1f2ac2a97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d0ef91bf74c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d26e06b9745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e35f525264a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041107b5448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RÅDGIVNING ALTA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RÅDGIVNING ALTA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25 916 638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3 248 546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2 554 208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965 908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8 180 849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BP INVESTERING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 HOLDING OG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45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alta@okonor.no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911 711 818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