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a9337e0c734c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d3596432e34cfc"/>
  </p:sldMasterIdLst>
  <p:sldIdLst>
    <p:sldId xmlns:r="http://schemas.openxmlformats.org/officeDocument/2006/relationships" id="256" r:id="Rca2c7c653db14837"/>
    <p:sldId xmlns:r="http://schemas.openxmlformats.org/officeDocument/2006/relationships" id="257" r:id="R04e5659c0d5f4edc"/>
    <p:sldId xmlns:r="http://schemas.openxmlformats.org/officeDocument/2006/relationships" id="258" r:id="Raed02c18f76c4fe8"/>
    <p:sldId xmlns:r="http://schemas.openxmlformats.org/officeDocument/2006/relationships" id="259" r:id="R89b5337f75614aca"/>
    <p:sldId xmlns:r="http://schemas.openxmlformats.org/officeDocument/2006/relationships" id="260" r:id="Rd149e79453cd4f2f"/>
    <p:sldId xmlns:r="http://schemas.openxmlformats.org/officeDocument/2006/relationships" id="261" r:id="Rcf8ec0fdfe444bbe"/>
    <p:sldId xmlns:r="http://schemas.openxmlformats.org/officeDocument/2006/relationships" id="262" r:id="Ra0d715a48f2948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d3596432e34cfc" /><Relationship Type="http://schemas.openxmlformats.org/officeDocument/2006/relationships/slide" Target="/ppt/slides/slide1.xml" Id="Rca2c7c653db14837" /><Relationship Type="http://schemas.openxmlformats.org/officeDocument/2006/relationships/slide" Target="/ppt/slides/slide2.xml" Id="R04e5659c0d5f4edc" /><Relationship Type="http://schemas.openxmlformats.org/officeDocument/2006/relationships/slide" Target="/ppt/slides/slide3.xml" Id="Raed02c18f76c4fe8" /><Relationship Type="http://schemas.openxmlformats.org/officeDocument/2006/relationships/slide" Target="/ppt/slides/slide4.xml" Id="R89b5337f75614aca" /><Relationship Type="http://schemas.openxmlformats.org/officeDocument/2006/relationships/slide" Target="/ppt/slides/slide5.xml" Id="Rd149e79453cd4f2f" /><Relationship Type="http://schemas.openxmlformats.org/officeDocument/2006/relationships/slide" Target="/ppt/slides/slide6.xml" Id="Rcf8ec0fdfe444bbe" /><Relationship Type="http://schemas.openxmlformats.org/officeDocument/2006/relationships/slide" Target="/ppt/slides/slide7.xml" Id="Ra0d715a48f2948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577ed675644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01c2eb36448b2" /><Relationship Type="http://schemas.openxmlformats.org/officeDocument/2006/relationships/theme" Target="/ppt/slideMasters/theme/theme1.xml" Id="R934ca5ac6beb4e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01c2eb364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21c5fc5b94d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7e3317427e4c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1d99328c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faae71695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ccc8f4c9740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ddba15f2b46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fc794baf34c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867 334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