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22d0456ccb4d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56ed1b4bf847d3"/>
  </p:sldMasterIdLst>
  <p:sldIdLst>
    <p:sldId xmlns:r="http://schemas.openxmlformats.org/officeDocument/2006/relationships" id="256" r:id="Ra1157aa63ae44235"/>
    <p:sldId xmlns:r="http://schemas.openxmlformats.org/officeDocument/2006/relationships" id="257" r:id="Ra1b4f22dfea943c3"/>
    <p:sldId xmlns:r="http://schemas.openxmlformats.org/officeDocument/2006/relationships" id="258" r:id="R523ec876ff994a25"/>
    <p:sldId xmlns:r="http://schemas.openxmlformats.org/officeDocument/2006/relationships" id="259" r:id="Rd27e65648cd24281"/>
    <p:sldId xmlns:r="http://schemas.openxmlformats.org/officeDocument/2006/relationships" id="260" r:id="R3e0cf97499be4259"/>
    <p:sldId xmlns:r="http://schemas.openxmlformats.org/officeDocument/2006/relationships" id="261" r:id="R6ca2dcfdfbe34fc8"/>
    <p:sldId xmlns:r="http://schemas.openxmlformats.org/officeDocument/2006/relationships" id="262" r:id="Rd7b633458e734b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56ed1b4bf847d3" /><Relationship Type="http://schemas.openxmlformats.org/officeDocument/2006/relationships/slide" Target="/ppt/slides/slide1.xml" Id="Ra1157aa63ae44235" /><Relationship Type="http://schemas.openxmlformats.org/officeDocument/2006/relationships/slide" Target="/ppt/slides/slide2.xml" Id="Ra1b4f22dfea943c3" /><Relationship Type="http://schemas.openxmlformats.org/officeDocument/2006/relationships/slide" Target="/ppt/slides/slide3.xml" Id="R523ec876ff994a25" /><Relationship Type="http://schemas.openxmlformats.org/officeDocument/2006/relationships/slide" Target="/ppt/slides/slide4.xml" Id="Rd27e65648cd24281" /><Relationship Type="http://schemas.openxmlformats.org/officeDocument/2006/relationships/slide" Target="/ppt/slides/slide5.xml" Id="R3e0cf97499be4259" /><Relationship Type="http://schemas.openxmlformats.org/officeDocument/2006/relationships/slide" Target="/ppt/slides/slide6.xml" Id="R6ca2dcfdfbe34fc8" /><Relationship Type="http://schemas.openxmlformats.org/officeDocument/2006/relationships/slide" Target="/ppt/slides/slide7.xml" Id="Rd7b633458e734b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ca9de2e1b14e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b09b18b74448b" /><Relationship Type="http://schemas.openxmlformats.org/officeDocument/2006/relationships/theme" Target="/ppt/slideMasters/theme/theme1.xml" Id="Rf3e56c01621845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ab09b18b7444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5a02237294a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038b1924945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eca8358344a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078f05d5d41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a9379a70b4b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4904d75d74b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5cc4510304e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MAGNE HOLT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MAGNE HOLT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MAGNE HOLT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MAGNE HOLT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MAGNE HOLT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MAGNE HOLT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3 829 000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−295 542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−228 194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1 140 354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1 601 549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MAGNE HOLT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HOLT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MAGNE HOLT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Hjortefaret 5E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1779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magholt@online.no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911 709 341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MAGNE HOLT AS</a:t>
            </a:r>
          </a:p>
        </p:txBody>
      </p:sp>
    </p:spTree>
  </p:cSld>
  <p:clrMapOvr>
    <a:masterClrMapping xmlns:a="http://schemas.openxmlformats.org/drawingml/2006/main"/>
  </p:clrMapOvr>
</p:sld>
</file>