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b9fb4ae9b04e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f84c24c1344b65"/>
  </p:sldMasterIdLst>
  <p:sldIdLst>
    <p:sldId xmlns:r="http://schemas.openxmlformats.org/officeDocument/2006/relationships" id="256" r:id="Rbb101c5ba29f48b8"/>
    <p:sldId xmlns:r="http://schemas.openxmlformats.org/officeDocument/2006/relationships" id="257" r:id="R2d92913c513e40fb"/>
    <p:sldId xmlns:r="http://schemas.openxmlformats.org/officeDocument/2006/relationships" id="258" r:id="R2301062399a04bca"/>
    <p:sldId xmlns:r="http://schemas.openxmlformats.org/officeDocument/2006/relationships" id="259" r:id="R86177131e2994d1f"/>
    <p:sldId xmlns:r="http://schemas.openxmlformats.org/officeDocument/2006/relationships" id="260" r:id="Rc126801d2c554122"/>
    <p:sldId xmlns:r="http://schemas.openxmlformats.org/officeDocument/2006/relationships" id="261" r:id="Ra785cb64301f4a1e"/>
    <p:sldId xmlns:r="http://schemas.openxmlformats.org/officeDocument/2006/relationships" id="262" r:id="Rb2c83c0b4a3d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f84c24c1344b65" /><Relationship Type="http://schemas.openxmlformats.org/officeDocument/2006/relationships/slide" Target="/ppt/slides/slide1.xml" Id="Rbb101c5ba29f48b8" /><Relationship Type="http://schemas.openxmlformats.org/officeDocument/2006/relationships/slide" Target="/ppt/slides/slide2.xml" Id="R2d92913c513e40fb" /><Relationship Type="http://schemas.openxmlformats.org/officeDocument/2006/relationships/slide" Target="/ppt/slides/slide3.xml" Id="R2301062399a04bca" /><Relationship Type="http://schemas.openxmlformats.org/officeDocument/2006/relationships/slide" Target="/ppt/slides/slide4.xml" Id="R86177131e2994d1f" /><Relationship Type="http://schemas.openxmlformats.org/officeDocument/2006/relationships/slide" Target="/ppt/slides/slide5.xml" Id="Rc126801d2c554122" /><Relationship Type="http://schemas.openxmlformats.org/officeDocument/2006/relationships/slide" Target="/ppt/slides/slide6.xml" Id="Ra785cb64301f4a1e" /><Relationship Type="http://schemas.openxmlformats.org/officeDocument/2006/relationships/slide" Target="/ppt/slides/slide7.xml" Id="Rb2c83c0b4a3d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7421d755c4f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47b101bda42ef" /><Relationship Type="http://schemas.openxmlformats.org/officeDocument/2006/relationships/theme" Target="/ppt/slideMasters/theme/theme1.xml" Id="R816d01e86128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1b47b101bda42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c1b0869fd41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c153f97ad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fc7ee0f824c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770b9869a40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36b7532ef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6a92492e940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7b41e9a3c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SPERA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SPERA INVEST AS ble etablert [år] og holder til i Hagavik.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503 215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3 146 026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3 147 830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LARS-INGE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Korsavegen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5217 Hagavik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911 705 583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SPERA INVEST AS</a:t>
            </a:r>
          </a:p>
        </p:txBody>
      </p:sp>
    </p:spTree>
  </p:cSld>
  <p:clrMapOvr>
    <a:masterClrMapping xmlns:a="http://schemas.openxmlformats.org/drawingml/2006/main"/>
  </p:clrMapOvr>
</p:sld>
</file>