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4723c89229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58b42423864190"/>
  </p:sldMasterIdLst>
  <p:sldIdLst>
    <p:sldId xmlns:r="http://schemas.openxmlformats.org/officeDocument/2006/relationships" id="256" r:id="Rb007b3d6c3354ef1"/>
    <p:sldId xmlns:r="http://schemas.openxmlformats.org/officeDocument/2006/relationships" id="257" r:id="R140d442077fc410b"/>
    <p:sldId xmlns:r="http://schemas.openxmlformats.org/officeDocument/2006/relationships" id="258" r:id="Re117fe847db5446d"/>
    <p:sldId xmlns:r="http://schemas.openxmlformats.org/officeDocument/2006/relationships" id="259" r:id="R3c4a37c21ec74de3"/>
    <p:sldId xmlns:r="http://schemas.openxmlformats.org/officeDocument/2006/relationships" id="260" r:id="R73724ebaa5c24999"/>
    <p:sldId xmlns:r="http://schemas.openxmlformats.org/officeDocument/2006/relationships" id="261" r:id="R333bbac3fe9d4e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8b42423864190" /><Relationship Type="http://schemas.openxmlformats.org/officeDocument/2006/relationships/slide" Target="/ppt/slides/slide1.xml" Id="Rb007b3d6c3354ef1" /><Relationship Type="http://schemas.openxmlformats.org/officeDocument/2006/relationships/slide" Target="/ppt/slides/slide2.xml" Id="R140d442077fc410b" /><Relationship Type="http://schemas.openxmlformats.org/officeDocument/2006/relationships/slide" Target="/ppt/slides/slide3.xml" Id="Re117fe847db5446d" /><Relationship Type="http://schemas.openxmlformats.org/officeDocument/2006/relationships/slide" Target="/ppt/slides/slide4.xml" Id="R3c4a37c21ec74de3" /><Relationship Type="http://schemas.openxmlformats.org/officeDocument/2006/relationships/slide" Target="/ppt/slides/slide5.xml" Id="R73724ebaa5c24999" /><Relationship Type="http://schemas.openxmlformats.org/officeDocument/2006/relationships/slide" Target="/ppt/slides/slide6.xml" Id="R333bbac3fe9d4e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63ca9e167d4d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9a5946d24463f" /><Relationship Type="http://schemas.openxmlformats.org/officeDocument/2006/relationships/theme" Target="/ppt/slideMasters/theme/theme1.xml" Id="R27d5e683cd3c41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29a5946d2446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b42925bf444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7a1594613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5dbd229be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b127365d9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8b3a969dc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f44bdd06840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911 703 548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 CON AS</a:t>
            </a:r>
          </a:p>
        </p:txBody>
      </p:sp>
    </p:spTree>
  </p:cSld>
  <p:clrMapOvr>
    <a:masterClrMapping xmlns:a="http://schemas.openxmlformats.org/drawingml/2006/main"/>
  </p:clrMapOvr>
</p:sld>
</file>