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cc695bfec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1f10dbf184749"/>
  </p:sldMasterIdLst>
  <p:sldIdLst>
    <p:sldId xmlns:r="http://schemas.openxmlformats.org/officeDocument/2006/relationships" id="256" r:id="R4638082a8c254161"/>
    <p:sldId xmlns:r="http://schemas.openxmlformats.org/officeDocument/2006/relationships" id="257" r:id="Rec748f51ba164f87"/>
    <p:sldId xmlns:r="http://schemas.openxmlformats.org/officeDocument/2006/relationships" id="258" r:id="R9f78c6d5ddf64d3a"/>
    <p:sldId xmlns:r="http://schemas.openxmlformats.org/officeDocument/2006/relationships" id="259" r:id="R8d59c0f84cd74cc3"/>
    <p:sldId xmlns:r="http://schemas.openxmlformats.org/officeDocument/2006/relationships" id="260" r:id="Re560713d063e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1f10dbf184749" /><Relationship Type="http://schemas.openxmlformats.org/officeDocument/2006/relationships/slide" Target="/ppt/slides/slide1.xml" Id="R4638082a8c254161" /><Relationship Type="http://schemas.openxmlformats.org/officeDocument/2006/relationships/slide" Target="/ppt/slides/slide2.xml" Id="Rec748f51ba164f87" /><Relationship Type="http://schemas.openxmlformats.org/officeDocument/2006/relationships/slide" Target="/ppt/slides/slide3.xml" Id="R9f78c6d5ddf64d3a" /><Relationship Type="http://schemas.openxmlformats.org/officeDocument/2006/relationships/slide" Target="/ppt/slides/slide4.xml" Id="R8d59c0f84cd74cc3" /><Relationship Type="http://schemas.openxmlformats.org/officeDocument/2006/relationships/slide" Target="/ppt/slides/slide5.xml" Id="Re560713d063e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3c3d937c9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fba5c2029401d" /><Relationship Type="http://schemas.openxmlformats.org/officeDocument/2006/relationships/theme" Target="/ppt/slideMasters/theme/theme1.xml" Id="R6753c3c0726640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fba5c2029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dbf583e0c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b2990c1dc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d2cebad1f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ec2f7b58b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e9821b627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CREATIONS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CREATIONS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CREATIONS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CREATIONS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CREATIONS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CREATIONS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911 697 769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CREATIONS AS</a:t>
            </a:r>
          </a:p>
        </p:txBody>
      </p:sp>
    </p:spTree>
  </p:cSld>
  <p:clrMapOvr>
    <a:masterClrMapping xmlns:a="http://schemas.openxmlformats.org/drawingml/2006/main"/>
  </p:clrMapOvr>
</p:sld>
</file>