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0c50fc76241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847ac8b4949c9"/>
  </p:sldMasterIdLst>
  <p:sldIdLst>
    <p:sldId xmlns:r="http://schemas.openxmlformats.org/officeDocument/2006/relationships" id="256" r:id="R089e3565a75f4a47"/>
    <p:sldId xmlns:r="http://schemas.openxmlformats.org/officeDocument/2006/relationships" id="257" r:id="R1e252cedc4ff4fd2"/>
    <p:sldId xmlns:r="http://schemas.openxmlformats.org/officeDocument/2006/relationships" id="258" r:id="R3b386b2b53ca4338"/>
    <p:sldId xmlns:r="http://schemas.openxmlformats.org/officeDocument/2006/relationships" id="259" r:id="R192f2b7434254245"/>
    <p:sldId xmlns:r="http://schemas.openxmlformats.org/officeDocument/2006/relationships" id="260" r:id="R0b14d63e15184ec0"/>
    <p:sldId xmlns:r="http://schemas.openxmlformats.org/officeDocument/2006/relationships" id="261" r:id="R2cf78dbd15a14cee"/>
    <p:sldId xmlns:r="http://schemas.openxmlformats.org/officeDocument/2006/relationships" id="262" r:id="Rf6f40cbd354a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847ac8b4949c9" /><Relationship Type="http://schemas.openxmlformats.org/officeDocument/2006/relationships/slide" Target="/ppt/slides/slide1.xml" Id="R089e3565a75f4a47" /><Relationship Type="http://schemas.openxmlformats.org/officeDocument/2006/relationships/slide" Target="/ppt/slides/slide2.xml" Id="R1e252cedc4ff4fd2" /><Relationship Type="http://schemas.openxmlformats.org/officeDocument/2006/relationships/slide" Target="/ppt/slides/slide3.xml" Id="R3b386b2b53ca4338" /><Relationship Type="http://schemas.openxmlformats.org/officeDocument/2006/relationships/slide" Target="/ppt/slides/slide4.xml" Id="R192f2b7434254245" /><Relationship Type="http://schemas.openxmlformats.org/officeDocument/2006/relationships/slide" Target="/ppt/slides/slide5.xml" Id="R0b14d63e15184ec0" /><Relationship Type="http://schemas.openxmlformats.org/officeDocument/2006/relationships/slide" Target="/ppt/slides/slide6.xml" Id="R2cf78dbd15a14cee" /><Relationship Type="http://schemas.openxmlformats.org/officeDocument/2006/relationships/slide" Target="/ppt/slides/slide7.xml" Id="Rf6f40cbd354a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5e17fff2e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04f3bda2343ad" /><Relationship Type="http://schemas.openxmlformats.org/officeDocument/2006/relationships/theme" Target="/ppt/slideMasters/theme/theme1.xml" Id="Rcc60868d189b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604f3bda2343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667c1de7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9e6120883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c4b89d2c04c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bbb6a6b19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8e3afd2f640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1382cba2a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43930599d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SOLØR UTEMILJØ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 UTEMILJØ AS ble etablert [år] og holder til i Grinder.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ØVERBY NORHEIM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Vellingroveien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2264 Grinder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911 697 114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UTEMILJØ AS</a:t>
            </a:r>
          </a:p>
        </p:txBody>
      </p:sp>
    </p:spTree>
  </p:cSld>
  <p:clrMapOvr>
    <a:masterClrMapping xmlns:a="http://schemas.openxmlformats.org/drawingml/2006/main"/>
  </p:clrMapOvr>
</p:sld>
</file>