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4f98d8408c41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6418969331482a"/>
  </p:sldMasterIdLst>
  <p:sldIdLst>
    <p:sldId xmlns:r="http://schemas.openxmlformats.org/officeDocument/2006/relationships" id="256" r:id="Rce5342cbe7e9477b"/>
    <p:sldId xmlns:r="http://schemas.openxmlformats.org/officeDocument/2006/relationships" id="257" r:id="Rbe1a896e5a75484b"/>
    <p:sldId xmlns:r="http://schemas.openxmlformats.org/officeDocument/2006/relationships" id="258" r:id="Rbb7fc051182e4175"/>
    <p:sldId xmlns:r="http://schemas.openxmlformats.org/officeDocument/2006/relationships" id="259" r:id="R2c213d179ff644fe"/>
    <p:sldId xmlns:r="http://schemas.openxmlformats.org/officeDocument/2006/relationships" id="260" r:id="Rf9837034dcfe429d"/>
    <p:sldId xmlns:r="http://schemas.openxmlformats.org/officeDocument/2006/relationships" id="261" r:id="R6372a40abe8842bc"/>
    <p:sldId xmlns:r="http://schemas.openxmlformats.org/officeDocument/2006/relationships" id="262" r:id="Rff1ae6e948194e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6418969331482a" /><Relationship Type="http://schemas.openxmlformats.org/officeDocument/2006/relationships/slide" Target="/ppt/slides/slide1.xml" Id="Rce5342cbe7e9477b" /><Relationship Type="http://schemas.openxmlformats.org/officeDocument/2006/relationships/slide" Target="/ppt/slides/slide2.xml" Id="Rbe1a896e5a75484b" /><Relationship Type="http://schemas.openxmlformats.org/officeDocument/2006/relationships/slide" Target="/ppt/slides/slide3.xml" Id="Rbb7fc051182e4175" /><Relationship Type="http://schemas.openxmlformats.org/officeDocument/2006/relationships/slide" Target="/ppt/slides/slide4.xml" Id="R2c213d179ff644fe" /><Relationship Type="http://schemas.openxmlformats.org/officeDocument/2006/relationships/slide" Target="/ppt/slides/slide5.xml" Id="Rf9837034dcfe429d" /><Relationship Type="http://schemas.openxmlformats.org/officeDocument/2006/relationships/slide" Target="/ppt/slides/slide6.xml" Id="R6372a40abe8842bc" /><Relationship Type="http://schemas.openxmlformats.org/officeDocument/2006/relationships/slide" Target="/ppt/slides/slide7.xml" Id="Rff1ae6e948194e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cefd1c6c0541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847ca585c4651" /><Relationship Type="http://schemas.openxmlformats.org/officeDocument/2006/relationships/theme" Target="/ppt/slideMasters/theme/theme1.xml" Id="R9735db1965de44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a847ca585c46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0828fb7db44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082ed116345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4181dcb0546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602edc36b4d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7bbeb666c40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ff4f13a594a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1f362f10749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FINNSNES LAVPRIS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FINNSNES LAVPRIS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49 826 689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−1 471 005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−1 654 031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−1 632 098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11 608 497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90 55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911 696 908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