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3f9a769a8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a283b09a94d42"/>
  </p:sldMasterIdLst>
  <p:sldIdLst>
    <p:sldId xmlns:r="http://schemas.openxmlformats.org/officeDocument/2006/relationships" id="256" r:id="R036f34ae3c2f46e2"/>
    <p:sldId xmlns:r="http://schemas.openxmlformats.org/officeDocument/2006/relationships" id="257" r:id="R87b18c6d05cf41e6"/>
    <p:sldId xmlns:r="http://schemas.openxmlformats.org/officeDocument/2006/relationships" id="258" r:id="Rc353734666bf45ad"/>
    <p:sldId xmlns:r="http://schemas.openxmlformats.org/officeDocument/2006/relationships" id="259" r:id="Rc28a2092a85844f3"/>
    <p:sldId xmlns:r="http://schemas.openxmlformats.org/officeDocument/2006/relationships" id="260" r:id="R96d082742f3144fb"/>
    <p:sldId xmlns:r="http://schemas.openxmlformats.org/officeDocument/2006/relationships" id="261" r:id="R50555356b3564d7b"/>
    <p:sldId xmlns:r="http://schemas.openxmlformats.org/officeDocument/2006/relationships" id="262" r:id="Rb0104cacc234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a283b09a94d42" /><Relationship Type="http://schemas.openxmlformats.org/officeDocument/2006/relationships/slide" Target="/ppt/slides/slide1.xml" Id="R036f34ae3c2f46e2" /><Relationship Type="http://schemas.openxmlformats.org/officeDocument/2006/relationships/slide" Target="/ppt/slides/slide2.xml" Id="R87b18c6d05cf41e6" /><Relationship Type="http://schemas.openxmlformats.org/officeDocument/2006/relationships/slide" Target="/ppt/slides/slide3.xml" Id="Rc353734666bf45ad" /><Relationship Type="http://schemas.openxmlformats.org/officeDocument/2006/relationships/slide" Target="/ppt/slides/slide4.xml" Id="Rc28a2092a85844f3" /><Relationship Type="http://schemas.openxmlformats.org/officeDocument/2006/relationships/slide" Target="/ppt/slides/slide5.xml" Id="R96d082742f3144fb" /><Relationship Type="http://schemas.openxmlformats.org/officeDocument/2006/relationships/slide" Target="/ppt/slides/slide6.xml" Id="R50555356b3564d7b" /><Relationship Type="http://schemas.openxmlformats.org/officeDocument/2006/relationships/slide" Target="/ppt/slides/slide7.xml" Id="Rb0104cacc234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608e8bdd8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0555ca6c4e5a" /><Relationship Type="http://schemas.openxmlformats.org/officeDocument/2006/relationships/theme" Target="/ppt/slideMasters/theme/theme1.xml" Id="Rcc4597df372a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c0555ca6c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e91cd9ce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aa1f73b7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359e9565f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b846563f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5b0bb2d40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1ec6569a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352014e0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SUPPORT AS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5 542 799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TOR INGVALD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MORTEN RAMBERG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Lomvannsveien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