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b64f529bcc45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434033c23f48e7"/>
  </p:sldMasterIdLst>
  <p:sldIdLst>
    <p:sldId xmlns:r="http://schemas.openxmlformats.org/officeDocument/2006/relationships" id="256" r:id="R0cc40935c9494a94"/>
    <p:sldId xmlns:r="http://schemas.openxmlformats.org/officeDocument/2006/relationships" id="257" r:id="R5bf5c60ce03c487c"/>
    <p:sldId xmlns:r="http://schemas.openxmlformats.org/officeDocument/2006/relationships" id="258" r:id="R50b41c8ca6ab4e54"/>
    <p:sldId xmlns:r="http://schemas.openxmlformats.org/officeDocument/2006/relationships" id="259" r:id="R8b01782f967841bf"/>
    <p:sldId xmlns:r="http://schemas.openxmlformats.org/officeDocument/2006/relationships" id="260" r:id="R99377babe7104e13"/>
    <p:sldId xmlns:r="http://schemas.openxmlformats.org/officeDocument/2006/relationships" id="261" r:id="R034c18e1bc4045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434033c23f48e7" /><Relationship Type="http://schemas.openxmlformats.org/officeDocument/2006/relationships/slide" Target="/ppt/slides/slide1.xml" Id="R0cc40935c9494a94" /><Relationship Type="http://schemas.openxmlformats.org/officeDocument/2006/relationships/slide" Target="/ppt/slides/slide2.xml" Id="R5bf5c60ce03c487c" /><Relationship Type="http://schemas.openxmlformats.org/officeDocument/2006/relationships/slide" Target="/ppt/slides/slide3.xml" Id="R50b41c8ca6ab4e54" /><Relationship Type="http://schemas.openxmlformats.org/officeDocument/2006/relationships/slide" Target="/ppt/slides/slide4.xml" Id="R8b01782f967841bf" /><Relationship Type="http://schemas.openxmlformats.org/officeDocument/2006/relationships/slide" Target="/ppt/slides/slide5.xml" Id="R99377babe7104e13" /><Relationship Type="http://schemas.openxmlformats.org/officeDocument/2006/relationships/slide" Target="/ppt/slides/slide6.xml" Id="R034c18e1bc4045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9d76921ce43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bcb6443554237" /><Relationship Type="http://schemas.openxmlformats.org/officeDocument/2006/relationships/theme" Target="/ppt/slideMasters/theme/theme1.xml" Id="R78eb178d15564b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ebcb64435542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8aae719ca4a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4475d32b548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3e5b3d4a44b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ac508393a49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6cfc93d3546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96ffdf4714d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 VEI &amp; ANLEGG PUKK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VEI &amp; ANLEGG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 VEI &amp; ANLEGG PUKK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VEI &amp; ANLEGG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VEI &amp; ANLEGG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VEI &amp; ANLEGG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−2 587 781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−2 591 715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4 451 475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VEI &amp; ANLEGG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911 692 228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VEI &amp; ANLEGG PUKK AS</a:t>
            </a:r>
          </a:p>
        </p:txBody>
      </p:sp>
    </p:spTree>
  </p:cSld>
  <p:clrMapOvr>
    <a:masterClrMapping xmlns:a="http://schemas.openxmlformats.org/drawingml/2006/main"/>
  </p:clrMapOvr>
</p:sld>
</file>