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0511026b4b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f7c270084048e1"/>
  </p:sldMasterIdLst>
  <p:sldIdLst>
    <p:sldId xmlns:r="http://schemas.openxmlformats.org/officeDocument/2006/relationships" id="256" r:id="R17fe9b35edc6478c"/>
    <p:sldId xmlns:r="http://schemas.openxmlformats.org/officeDocument/2006/relationships" id="257" r:id="R4eedf9129d284e0f"/>
    <p:sldId xmlns:r="http://schemas.openxmlformats.org/officeDocument/2006/relationships" id="258" r:id="Re26c9e3c34e14b59"/>
    <p:sldId xmlns:r="http://schemas.openxmlformats.org/officeDocument/2006/relationships" id="259" r:id="Rf3ea3401ba994780"/>
    <p:sldId xmlns:r="http://schemas.openxmlformats.org/officeDocument/2006/relationships" id="260" r:id="R173c8553b20e4d32"/>
    <p:sldId xmlns:r="http://schemas.openxmlformats.org/officeDocument/2006/relationships" id="261" r:id="R521e4d5a55a3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7c270084048e1" /><Relationship Type="http://schemas.openxmlformats.org/officeDocument/2006/relationships/slide" Target="/ppt/slides/slide1.xml" Id="R17fe9b35edc6478c" /><Relationship Type="http://schemas.openxmlformats.org/officeDocument/2006/relationships/slide" Target="/ppt/slides/slide2.xml" Id="R4eedf9129d284e0f" /><Relationship Type="http://schemas.openxmlformats.org/officeDocument/2006/relationships/slide" Target="/ppt/slides/slide3.xml" Id="Re26c9e3c34e14b59" /><Relationship Type="http://schemas.openxmlformats.org/officeDocument/2006/relationships/slide" Target="/ppt/slides/slide4.xml" Id="Rf3ea3401ba994780" /><Relationship Type="http://schemas.openxmlformats.org/officeDocument/2006/relationships/slide" Target="/ppt/slides/slide5.xml" Id="R173c8553b20e4d32" /><Relationship Type="http://schemas.openxmlformats.org/officeDocument/2006/relationships/slide" Target="/ppt/slides/slide6.xml" Id="R521e4d5a55a3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06973311d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e9585122f414e" /><Relationship Type="http://schemas.openxmlformats.org/officeDocument/2006/relationships/theme" Target="/ppt/slideMasters/theme/theme1.xml" Id="Ra634e93a0c80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e9585122f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fa929bf39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027f7266e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8c59ef635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84771f467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bb097d76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277173f1043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VANGSØY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VANGSØY RØRTEKNIKK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VANGSØY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KRISTIAN NILSSON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ELIAS GROV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50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post@vangsoy.no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www.vangsoy.no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911 690 446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VANGSØY RØRTEKNIKK AS</a:t>
            </a:r>
          </a:p>
        </p:txBody>
      </p:sp>
    </p:spTree>
  </p:cSld>
  <p:clrMapOvr>
    <a:masterClrMapping xmlns:a="http://schemas.openxmlformats.org/drawingml/2006/main"/>
  </p:clrMapOvr>
</p:sld>
</file>