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f29ee4ef33042b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6f4d12dc1d54a74"/>
  </p:sldMasterIdLst>
  <p:sldIdLst>
    <p:sldId xmlns:r="http://schemas.openxmlformats.org/officeDocument/2006/relationships" id="256" r:id="Rb5d91056545d48a1"/>
    <p:sldId xmlns:r="http://schemas.openxmlformats.org/officeDocument/2006/relationships" id="257" r:id="R39e6ffe111554f60"/>
    <p:sldId xmlns:r="http://schemas.openxmlformats.org/officeDocument/2006/relationships" id="258" r:id="R9e8177f9eac64589"/>
    <p:sldId xmlns:r="http://schemas.openxmlformats.org/officeDocument/2006/relationships" id="259" r:id="Rcfd15caf764445a0"/>
    <p:sldId xmlns:r="http://schemas.openxmlformats.org/officeDocument/2006/relationships" id="260" r:id="R40b848128562454c"/>
    <p:sldId xmlns:r="http://schemas.openxmlformats.org/officeDocument/2006/relationships" id="261" r:id="R8c69526f93034543"/>
    <p:sldId xmlns:r="http://schemas.openxmlformats.org/officeDocument/2006/relationships" id="262" r:id="R1926b9cf0b6b44b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f4d12dc1d54a74" /><Relationship Type="http://schemas.openxmlformats.org/officeDocument/2006/relationships/slide" Target="/ppt/slides/slide1.xml" Id="Rb5d91056545d48a1" /><Relationship Type="http://schemas.openxmlformats.org/officeDocument/2006/relationships/slide" Target="/ppt/slides/slide2.xml" Id="R39e6ffe111554f60" /><Relationship Type="http://schemas.openxmlformats.org/officeDocument/2006/relationships/slide" Target="/ppt/slides/slide3.xml" Id="R9e8177f9eac64589" /><Relationship Type="http://schemas.openxmlformats.org/officeDocument/2006/relationships/slide" Target="/ppt/slides/slide4.xml" Id="Rcfd15caf764445a0" /><Relationship Type="http://schemas.openxmlformats.org/officeDocument/2006/relationships/slide" Target="/ppt/slides/slide5.xml" Id="R40b848128562454c" /><Relationship Type="http://schemas.openxmlformats.org/officeDocument/2006/relationships/slide" Target="/ppt/slides/slide6.xml" Id="R8c69526f93034543" /><Relationship Type="http://schemas.openxmlformats.org/officeDocument/2006/relationships/slide" Target="/ppt/slides/slide7.xml" Id="R1926b9cf0b6b44b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ee56428a384b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2f4de7c5f54199" /><Relationship Type="http://schemas.openxmlformats.org/officeDocument/2006/relationships/theme" Target="/ppt/slideMasters/theme/theme1.xml" Id="Rc1f7f68bb487493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22f4de7c5f5419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635bea83094ee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06ca38f8c44bb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6310e58e394d1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dbd1f744c549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8da49ebc404c8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9e1d80d796463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7c1cbe9c604ad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FANA RØRLEGGERSERVICE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FANA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FANA RØRLEGGERSERVICE AS ble etablert [år] og holder til i Rådal.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FANA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FANA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FANA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2 219 537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21 460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201 401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2 147 517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2 660 652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FANA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MEYER KJARTAN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FANA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Grimseidholmen 62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5239 Rådal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kjmeyer@online.no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911 690 322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FANA RØRLEGGERSERVICE AS</a:t>
            </a:r>
          </a:p>
        </p:txBody>
      </p:sp>
    </p:spTree>
  </p:cSld>
  <p:clrMapOvr>
    <a:masterClrMapping xmlns:a="http://schemas.openxmlformats.org/drawingml/2006/main"/>
  </p:clrMapOvr>
</p:sld>
</file>