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6ec18317738492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fca835a9cd54894"/>
  </p:sldMasterIdLst>
  <p:sldIdLst>
    <p:sldId xmlns:r="http://schemas.openxmlformats.org/officeDocument/2006/relationships" id="256" r:id="Rbde17850cf874da5"/>
    <p:sldId xmlns:r="http://schemas.openxmlformats.org/officeDocument/2006/relationships" id="257" r:id="R7c81e71a41d04064"/>
    <p:sldId xmlns:r="http://schemas.openxmlformats.org/officeDocument/2006/relationships" id="258" r:id="Rc0ad4c62f8f448a7"/>
    <p:sldId xmlns:r="http://schemas.openxmlformats.org/officeDocument/2006/relationships" id="259" r:id="Rb3642cf375734140"/>
    <p:sldId xmlns:r="http://schemas.openxmlformats.org/officeDocument/2006/relationships" id="260" r:id="Ra98cf6aa6f8b447d"/>
    <p:sldId xmlns:r="http://schemas.openxmlformats.org/officeDocument/2006/relationships" id="261" r:id="Re134802e873e45fc"/>
    <p:sldId xmlns:r="http://schemas.openxmlformats.org/officeDocument/2006/relationships" id="262" r:id="Rb5047588019347e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fca835a9cd54894" /><Relationship Type="http://schemas.openxmlformats.org/officeDocument/2006/relationships/slide" Target="/ppt/slides/slide1.xml" Id="Rbde17850cf874da5" /><Relationship Type="http://schemas.openxmlformats.org/officeDocument/2006/relationships/slide" Target="/ppt/slides/slide2.xml" Id="R7c81e71a41d04064" /><Relationship Type="http://schemas.openxmlformats.org/officeDocument/2006/relationships/slide" Target="/ppt/slides/slide3.xml" Id="Rc0ad4c62f8f448a7" /><Relationship Type="http://schemas.openxmlformats.org/officeDocument/2006/relationships/slide" Target="/ppt/slides/slide4.xml" Id="Rb3642cf375734140" /><Relationship Type="http://schemas.openxmlformats.org/officeDocument/2006/relationships/slide" Target="/ppt/slides/slide5.xml" Id="Ra98cf6aa6f8b447d" /><Relationship Type="http://schemas.openxmlformats.org/officeDocument/2006/relationships/slide" Target="/ppt/slides/slide6.xml" Id="Re134802e873e45fc" /><Relationship Type="http://schemas.openxmlformats.org/officeDocument/2006/relationships/slide" Target="/ppt/slides/slide7.xml" Id="Rb5047588019347e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43baf488d9e474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26d1bafe2b4bd2" /><Relationship Type="http://schemas.openxmlformats.org/officeDocument/2006/relationships/theme" Target="/ppt/slideMasters/theme/theme1.xml" Id="Rc4d26c7822564bc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126d1bafe2b4bd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9b8359ab4e489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7d1deeb76848c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bd315dee8f4b0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761749d2f143a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d45a68cafa495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cbaf9f292d4c0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d27e41a142409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SERGIO CAPILE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SERGIO CAPILE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SERGIO CAPILE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SERGIO CAPILE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SERGIO CAPILE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SERGIO CAPILE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−19 575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223 668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5 391 835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5 413 254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SERGIO CAPILE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FILIPE PEREIRA CAPILÉ 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SERGIO CAPILE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Sergio Capile, Bolignummer H0401, Ravnkollbakken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0971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sergio.capile@gmail.com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911 690 128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SERGIO CAPILE AS</a:t>
            </a:r>
          </a:p>
        </p:txBody>
      </p:sp>
    </p:spTree>
  </p:cSld>
  <p:clrMapOvr>
    <a:masterClrMapping xmlns:a="http://schemas.openxmlformats.org/drawingml/2006/main"/>
  </p:clrMapOvr>
</p:sld>
</file>