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991e399b4648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adb410b86e4849"/>
  </p:sldMasterIdLst>
  <p:sldIdLst>
    <p:sldId xmlns:r="http://schemas.openxmlformats.org/officeDocument/2006/relationships" id="256" r:id="Rf27d2f8569474c76"/>
    <p:sldId xmlns:r="http://schemas.openxmlformats.org/officeDocument/2006/relationships" id="257" r:id="R31b0cbd1b3bc4616"/>
    <p:sldId xmlns:r="http://schemas.openxmlformats.org/officeDocument/2006/relationships" id="258" r:id="Rbcbf97712ca74610"/>
    <p:sldId xmlns:r="http://schemas.openxmlformats.org/officeDocument/2006/relationships" id="259" r:id="Rd30a6e659d844c38"/>
    <p:sldId xmlns:r="http://schemas.openxmlformats.org/officeDocument/2006/relationships" id="260" r:id="R0d11d82e290b48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adb410b86e4849" /><Relationship Type="http://schemas.openxmlformats.org/officeDocument/2006/relationships/slide" Target="/ppt/slides/slide1.xml" Id="Rf27d2f8569474c76" /><Relationship Type="http://schemas.openxmlformats.org/officeDocument/2006/relationships/slide" Target="/ppt/slides/slide2.xml" Id="R31b0cbd1b3bc4616" /><Relationship Type="http://schemas.openxmlformats.org/officeDocument/2006/relationships/slide" Target="/ppt/slides/slide3.xml" Id="Rbcbf97712ca74610" /><Relationship Type="http://schemas.openxmlformats.org/officeDocument/2006/relationships/slide" Target="/ppt/slides/slide4.xml" Id="Rd30a6e659d844c38" /><Relationship Type="http://schemas.openxmlformats.org/officeDocument/2006/relationships/slide" Target="/ppt/slides/slide5.xml" Id="R0d11d82e290b48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af55b4a8d746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c33f3a23b4800" /><Relationship Type="http://schemas.openxmlformats.org/officeDocument/2006/relationships/theme" Target="/ppt/slideMasters/theme/theme1.xml" Id="R01f91612b61a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c33f3a23b48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b82d067b3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e43028111a4a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98f78718e43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477bc0ac94a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2b4a96c9144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911 689 952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 BYGG AS</a:t>
            </a:r>
          </a:p>
        </p:txBody>
      </p:sp>
    </p:spTree>
  </p:cSld>
  <p:clrMapOvr>
    <a:masterClrMapping xmlns:a="http://schemas.openxmlformats.org/drawingml/2006/main"/>
  </p:clrMapOvr>
</p:sld>
</file>